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bin" ContentType="application/vnd.openxmlformats-officedocument.oleObject"/>
  <Override PartName="/ppt/embeddings/oleObject80.bin" ContentType="application/vnd.openxmlformats-officedocument.oleObject"/>
  <Override PartName="/ppt/embeddings/oleObject9.bin" ContentType="application/vnd.openxmlformats-officedocument.oleObject"/>
  <Override PartName="/ppt/media/image17.svg" ContentType="image/svg+xml"/>
  <Override PartName="/ppt/media/image42.svg" ContentType="image/svg+xml"/>
  <Override PartName="/ppt/media/image5.svg" ContentType="image/svg+xml"/>
  <Override PartName="/ppt/media/image50.svg" ContentType="image/svg+xml"/>
  <Override PartName="/ppt/media/image75.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921" r:id="rId5"/>
    <p:sldMasterId id="2147483996" r:id="rId6"/>
    <p:sldMasterId id="2147484080" r:id="rId7"/>
    <p:sldMasterId id="2147484144" r:id="rId8"/>
    <p:sldMasterId id="2147484224" r:id="rId9"/>
    <p:sldMasterId id="2147484321" r:id="rId10"/>
  </p:sldMasterIdLst>
  <p:notesMasterIdLst>
    <p:notesMasterId r:id="rId22"/>
  </p:notesMasterIdLst>
  <p:sldIdLst>
    <p:sldId id="469" r:id="rId11"/>
    <p:sldId id="339" r:id="rId12"/>
    <p:sldId id="2147483484" r:id="rId13"/>
    <p:sldId id="2147376712" r:id="rId14"/>
    <p:sldId id="2147472060" r:id="rId15"/>
    <p:sldId id="2147483490" r:id="rId16"/>
    <p:sldId id="2147483497" r:id="rId17"/>
    <p:sldId id="2147483496" r:id="rId18"/>
    <p:sldId id="2147483498" r:id="rId19"/>
    <p:sldId id="2147483500" r:id="rId20"/>
    <p:sldId id="2147483501"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A13098-3320-4ED6-BE4D-A0509A3CBADB}">
          <p14:sldIdLst>
            <p14:sldId id="469"/>
            <p14:sldId id="339"/>
            <p14:sldId id="2147483484"/>
            <p14:sldId id="2147376712"/>
            <p14:sldId id="2147472060"/>
            <p14:sldId id="2147483490"/>
            <p14:sldId id="2147483497"/>
            <p14:sldId id="2147483496"/>
            <p14:sldId id="2147483498"/>
            <p14:sldId id="2147483500"/>
            <p14:sldId id="2147483501"/>
          </p14:sldIdLst>
        </p14:section>
        <p14:section name="Graveyard" id="{6772B70F-7752-4A73-AC03-544458550440}">
          <p14:sldIdLst/>
        </p14:section>
      </p14:sectionLst>
    </p:ext>
    <p:ext uri="{EFAFB233-063F-42B5-8137-9DF3F51BA10A}">
      <p15:sldGuideLst xmlns:p15="http://schemas.microsoft.com/office/powerpoint/2012/main">
        <p15:guide id="1" orient="horz" pos="2184" userDrawn="1">
          <p15:clr>
            <a:srgbClr val="A4A3A4"/>
          </p15:clr>
        </p15:guide>
        <p15:guide id="2" orient="horz" pos="840" userDrawn="1">
          <p15:clr>
            <a:srgbClr val="A4A3A4"/>
          </p15:clr>
        </p15:guide>
        <p15:guide id="3"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8F009-B1A1-AF9B-E2CC-BB0CF8EF433A}" name="Huang, Joanne" initials="JH" userId="S::joahuang@visa.com::05d18848-ed9a-4b8e-98cc-860121603a0f" providerId="AD"/>
  <p188:author id="{7A897A19-76C4-1B6F-F4A6-97D72EDE243E}" name="Gassman, Robert" initials="GR" userId="S::rogassma@visa.com::e40323a9-5df2-4c14-9823-c06d51179656" providerId="AD"/>
  <p188:author id="{5461031D-1634-2CFF-37D8-FEC0299E7757}" name="Akella, Chirag" initials="CA" userId="S::chiakell@visa.com::b5d8b5c9-ac34-4424-83db-a72e8640a6cf" providerId="AD"/>
  <p188:author id="{605DCD31-5235-F095-41F4-539BF36811B6}" name="Sposato, Vincent" initials="SV" userId="S::visposat@visa.com::b671af62-4b22-438c-a304-9401d45e2b21" providerId="AD"/>
  <p188:author id="{A852BF34-F5D4-1DF1-1EB3-F08BD99DE747}" name="Reutov, Alex" initials="RA" userId="S::oreutov@visa.com::3e5007a8-7783-4368-9f2a-975138273c61" providerId="AD"/>
  <p188:author id="{28512A3F-CE34-BB4C-AB52-DF47E831689B}" name="Zambrano Ramos, David" initials="" userId="S::dazambra@visa.com::5d5fce17-1c15-40cb-86ab-883b43dc5135" providerId="AD"/>
  <p188:author id="{DB705741-1F15-0407-4BF9-230EAD8A2621}" name="Brown, Cheyanne" initials="BC" userId="S::chebrown@visa.com::87fb6c11-22cc-49b0-b907-fd4052e267d3" providerId="AD"/>
  <p188:author id="{B4AC254E-2044-E76E-C694-868D61BB341B}" name="Kandavalli, Issac" initials="KI" userId="S::ikandava@visa.com::62993ad6-99d9-4fe6-8718-11eb1063be0c" providerId="AD"/>
  <p188:author id="{8034B24E-3B9F-212D-F8D1-5A2C0E73921D}" name="Birnberg, Adam" initials="AB" userId="S::abirnber@visa.com::82fafd15-c7d1-475d-af9a-928017c77a04" providerId="AD"/>
  <p188:author id="{E819D781-C460-F238-394D-6D5D73E9559A}" name="Haider, Asad" initials="HA" userId="S::ashaider@visa.com::e0455562-22f5-497f-ba56-249c0d1134e4" providerId="AD"/>
  <p188:author id="{103D8985-A33C-3468-F9DB-741E6C746646}" name="Kennedy, Joseph" initials="JK" userId="S::josekenn@visa.com::a16510d3-8e09-4cf2-b0a7-297887bca08b" providerId="AD"/>
  <p188:author id="{9906F8A7-C003-2A4C-B80D-F4E991EE823E}" name="Liu, Lorraine" initials="YL" userId="S::yanzliu@visa.com::2c13d54d-5d20-4799-a32e-582a69e3dadc" providerId="AD"/>
  <p188:author id="{EE2FFDAC-580D-4291-E3EC-9BB9F2E3AFEE}" name="Carsanaro, Scott" initials="CS" userId="S::scarsana@visa.com::56e8c9d5-2260-4ff6-9d81-72402f01e82c" providerId="AD"/>
  <p188:author id="{4DA26EAE-A4CD-9C64-B556-70FDF2F055B9}" name="Zhan, Stanley" initials="ZS" userId="S::szhan@visa.com::f9a7479b-6a66-4366-9ab0-45ff99aa70e1" providerId="AD"/>
  <p188:author id="{96D681B3-DF51-805F-3D7E-FDE7D3360DCB}" name="Parmar, Annubha" initials="PA" userId="S::aparmar@visa.com::34a1c2e9-f74e-4501-9288-1508aa585234" providerId="AD"/>
  <p188:author id="{E23482CB-865C-C3EA-6B33-135E3EE4B7A3}" name="Gorman, Saul" initials="SG" userId="S::sgorman@visa.com::9fbddb84-5edb-4eed-bce0-9bf6526a1857" providerId="AD"/>
  <p188:author id="{B812C4E9-EDD2-45A4-40E0-9203E7EF8443}" name="Granat, Michael" initials="MG" userId="S::mgranat@visa.com::b437a21d-4a69-4123-9025-9b6fb6094d1d" providerId="AD"/>
  <p188:author id="{9EA59FED-A219-3065-73E5-7389BE56EB01}" name="Hartman, Michael" initials="MH" userId="S::mihartma@visa.com::a5e4309d-3f1c-4a10-b421-8aa159ca0486" providerId="AD"/>
  <p188:author id="{7CC4E1F8-4FB4-9D60-AFA4-D76DCFF68EC5}" name="Mack, Susan" initials="MS" userId="S::sumack@visa.com::5f3a671e-bf3b-4171-9266-07ce4155aba0" providerId="AD"/>
  <p188:author id="{6BD9F1F8-2197-CF34-01C8-7335F823E9C5}" name="Bokaie, Davin" initials="DB" userId="S::dbokaie@visa.com::1854c3b0-386e-4d04-8c62-1dcd78a6c2c3" providerId="AD"/>
  <p188:author id="{E2DA32FF-8C12-7CCD-060F-62DDAE1D8348}" name="Debelak, Christopher" initials="DC" userId="S::cdebelak@visa.com::cb32202b-75e1-46ff-88d6-3ddf809a1f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wider, Allison" initials="SA" lastIdx="1" clrIdx="0">
    <p:extLst>
      <p:ext uri="{19B8F6BF-5375-455C-9EA6-DF929625EA0E}">
        <p15:presenceInfo xmlns:p15="http://schemas.microsoft.com/office/powerpoint/2012/main" userId="S::aswider@visa.com::18e6e3b6-464c-4ed5-a37a-82573eb6bd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D32"/>
    <a:srgbClr val="FFFFB9"/>
    <a:srgbClr val="FFD08B"/>
    <a:srgbClr val="FCC015"/>
    <a:srgbClr val="F2F2F2"/>
    <a:srgbClr val="1434CB"/>
    <a:srgbClr val="021E4C"/>
    <a:srgbClr val="F0F0F0"/>
    <a:srgbClr val="F7A10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702BD-32A1-4AEE-A610-D110B47AECF1}" v="5" dt="2024-07-30T19:42:06.306"/>
    <p1510:client id="{C3933A9B-4D8C-4381-AF5D-CB001018FB71}" v="26" dt="2024-07-30T15:30:11.514"/>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autoAdjust="0"/>
    <p:restoredTop sz="94650"/>
  </p:normalViewPr>
  <p:slideViewPr>
    <p:cSldViewPr snapToGrid="0">
      <p:cViewPr varScale="1">
        <p:scale>
          <a:sx n="127" d="100"/>
          <a:sy n="127" d="100"/>
        </p:scale>
        <p:origin x="200" y="840"/>
      </p:cViewPr>
      <p:guideLst>
        <p:guide orient="horz" pos="2184"/>
        <p:guide orient="horz" pos="84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notesMaster" Target="notesMasters/notesMaster1.xml"/><Relationship Id="rId23" Type="http://schemas.openxmlformats.org/officeDocument/2006/relationships/tags" Target="tags/tag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6/11/relationships/changesInfo" Target="changesInfos/changesInfo1.xml"/><Relationship Id="rId30" Type="http://schemas.microsoft.com/office/2015/10/relationships/revisionInfo" Target="revisionInfo.xml"/><Relationship Id="rId3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n, Rohit" userId="d730cf42-8c70-45f1-8cf9-0acd8eccdde5" providerId="ADAL" clId="{5B2702BD-32A1-4AEE-A610-D110B47AECF1}"/>
    <pc:docChg chg="custSel modSld">
      <pc:chgData name="Jain, Rohit" userId="d730cf42-8c70-45f1-8cf9-0acd8eccdde5" providerId="ADAL" clId="{5B2702BD-32A1-4AEE-A610-D110B47AECF1}" dt="2024-07-30T19:45:51.203" v="36" actId="1035"/>
      <pc:docMkLst>
        <pc:docMk/>
      </pc:docMkLst>
      <pc:sldChg chg="delSp modSp mod">
        <pc:chgData name="Jain, Rohit" userId="d730cf42-8c70-45f1-8cf9-0acd8eccdde5" providerId="ADAL" clId="{5B2702BD-32A1-4AEE-A610-D110B47AECF1}" dt="2024-07-30T19:42:18.555" v="12" actId="478"/>
        <pc:sldMkLst>
          <pc:docMk/>
          <pc:sldMk cId="338945700" sldId="339"/>
        </pc:sldMkLst>
        <pc:graphicFrameChg chg="del mod modVis">
          <ac:chgData name="Jain, Rohit" userId="d730cf42-8c70-45f1-8cf9-0acd8eccdde5" providerId="ADAL" clId="{5B2702BD-32A1-4AEE-A610-D110B47AECF1}" dt="2024-07-30T19:42:18.555" v="12" actId="478"/>
          <ac:graphicFrameMkLst>
            <pc:docMk/>
            <pc:sldMk cId="338945700" sldId="339"/>
            <ac:graphicFrameMk id="4" creationId="{611E7864-D9EA-D814-4B9E-15C388369829}"/>
          </ac:graphicFrameMkLst>
        </pc:graphicFrameChg>
      </pc:sldChg>
      <pc:sldChg chg="delSp modSp mod">
        <pc:chgData name="Jain, Rohit" userId="d730cf42-8c70-45f1-8cf9-0acd8eccdde5" providerId="ADAL" clId="{5B2702BD-32A1-4AEE-A610-D110B47AECF1}" dt="2024-07-30T19:42:07.522" v="10" actId="478"/>
        <pc:sldMkLst>
          <pc:docMk/>
          <pc:sldMk cId="3669853013" sldId="469"/>
        </pc:sldMkLst>
        <pc:graphicFrameChg chg="del mod modVis">
          <ac:chgData name="Jain, Rohit" userId="d730cf42-8c70-45f1-8cf9-0acd8eccdde5" providerId="ADAL" clId="{5B2702BD-32A1-4AEE-A610-D110B47AECF1}" dt="2024-07-30T19:42:07.522" v="10" actId="478"/>
          <ac:graphicFrameMkLst>
            <pc:docMk/>
            <pc:sldMk cId="3669853013" sldId="469"/>
            <ac:graphicFrameMk id="6" creationId="{C5C878BB-2599-ACAC-D19C-8397325D56B0}"/>
          </ac:graphicFrameMkLst>
        </pc:graphicFrameChg>
      </pc:sldChg>
      <pc:sldChg chg="delSp modSp mod">
        <pc:chgData name="Jain, Rohit" userId="d730cf42-8c70-45f1-8cf9-0acd8eccdde5" providerId="ADAL" clId="{5B2702BD-32A1-4AEE-A610-D110B47AECF1}" dt="2024-07-30T19:42:32.321" v="14" actId="478"/>
        <pc:sldMkLst>
          <pc:docMk/>
          <pc:sldMk cId="1385275178" sldId="2147376712"/>
        </pc:sldMkLst>
        <pc:graphicFrameChg chg="del mod modVis">
          <ac:chgData name="Jain, Rohit" userId="d730cf42-8c70-45f1-8cf9-0acd8eccdde5" providerId="ADAL" clId="{5B2702BD-32A1-4AEE-A610-D110B47AECF1}" dt="2024-07-30T19:42:32.321" v="14" actId="478"/>
          <ac:graphicFrameMkLst>
            <pc:docMk/>
            <pc:sldMk cId="1385275178" sldId="2147376712"/>
            <ac:graphicFrameMk id="5" creationId="{4518996F-A38A-4331-97B2-2EEC1E49C3C6}"/>
          </ac:graphicFrameMkLst>
        </pc:graphicFrameChg>
      </pc:sldChg>
      <pc:sldChg chg="delSp modSp mod">
        <pc:chgData name="Jain, Rohit" userId="d730cf42-8c70-45f1-8cf9-0acd8eccdde5" providerId="ADAL" clId="{5B2702BD-32A1-4AEE-A610-D110B47AECF1}" dt="2024-07-30T19:45:51.203" v="36" actId="1035"/>
        <pc:sldMkLst>
          <pc:docMk/>
          <pc:sldMk cId="2541320896" sldId="2147469300"/>
        </pc:sldMkLst>
        <pc:spChg chg="mod">
          <ac:chgData name="Jain, Rohit" userId="d730cf42-8c70-45f1-8cf9-0acd8eccdde5" providerId="ADAL" clId="{5B2702BD-32A1-4AEE-A610-D110B47AECF1}" dt="2024-07-30T19:45:51.203" v="36" actId="1035"/>
          <ac:spMkLst>
            <pc:docMk/>
            <pc:sldMk cId="2541320896" sldId="2147469300"/>
            <ac:spMk id="2" creationId="{11BA56A9-ECDF-768E-0D4A-CB948DBB671E}"/>
          </ac:spMkLst>
        </pc:spChg>
        <pc:graphicFrameChg chg="del mod modVis">
          <ac:chgData name="Jain, Rohit" userId="d730cf42-8c70-45f1-8cf9-0acd8eccdde5" providerId="ADAL" clId="{5B2702BD-32A1-4AEE-A610-D110B47AECF1}" dt="2024-07-30T19:43:18.814" v="28" actId="478"/>
          <ac:graphicFrameMkLst>
            <pc:docMk/>
            <pc:sldMk cId="2541320896" sldId="2147469300"/>
            <ac:graphicFrameMk id="10" creationId="{507B5B01-AFFA-7D5D-FD17-657ABB5397AF}"/>
          </ac:graphicFrameMkLst>
        </pc:graphicFrameChg>
      </pc:sldChg>
      <pc:sldChg chg="delSp modSp mod">
        <pc:chgData name="Jain, Rohit" userId="d730cf42-8c70-45f1-8cf9-0acd8eccdde5" providerId="ADAL" clId="{5B2702BD-32A1-4AEE-A610-D110B47AECF1}" dt="2024-07-30T19:42:54.362" v="20" actId="478"/>
        <pc:sldMkLst>
          <pc:docMk/>
          <pc:sldMk cId="3569717421" sldId="2147471879"/>
        </pc:sldMkLst>
        <pc:graphicFrameChg chg="del mod modVis">
          <ac:chgData name="Jain, Rohit" userId="d730cf42-8c70-45f1-8cf9-0acd8eccdde5" providerId="ADAL" clId="{5B2702BD-32A1-4AEE-A610-D110B47AECF1}" dt="2024-07-30T19:42:54.362" v="20" actId="478"/>
          <ac:graphicFrameMkLst>
            <pc:docMk/>
            <pc:sldMk cId="3569717421" sldId="2147471879"/>
            <ac:graphicFrameMk id="3" creationId="{D83FCD18-8042-43C1-92DE-D4AE276EBD08}"/>
          </ac:graphicFrameMkLst>
        </pc:graphicFrameChg>
      </pc:sldChg>
      <pc:sldChg chg="delSp modSp mod">
        <pc:chgData name="Jain, Rohit" userId="d730cf42-8c70-45f1-8cf9-0acd8eccdde5" providerId="ADAL" clId="{5B2702BD-32A1-4AEE-A610-D110B47AECF1}" dt="2024-07-30T19:42:42.616" v="16" actId="478"/>
        <pc:sldMkLst>
          <pc:docMk/>
          <pc:sldMk cId="3869484612" sldId="2147472060"/>
        </pc:sldMkLst>
        <pc:graphicFrameChg chg="del mod modVis">
          <ac:chgData name="Jain, Rohit" userId="d730cf42-8c70-45f1-8cf9-0acd8eccdde5" providerId="ADAL" clId="{5B2702BD-32A1-4AEE-A610-D110B47AECF1}" dt="2024-07-30T19:42:42.616" v="16" actId="478"/>
          <ac:graphicFrameMkLst>
            <pc:docMk/>
            <pc:sldMk cId="3869484612" sldId="2147472060"/>
            <ac:graphicFrameMk id="22" creationId="{34040889-B214-4D01-9468-8FA13E1EC9C9}"/>
          </ac:graphicFrameMkLst>
        </pc:graphicFrameChg>
      </pc:sldChg>
      <pc:sldChg chg="delSp modSp mod">
        <pc:chgData name="Jain, Rohit" userId="d730cf42-8c70-45f1-8cf9-0acd8eccdde5" providerId="ADAL" clId="{5B2702BD-32A1-4AEE-A610-D110B47AECF1}" dt="2024-07-30T19:43:13.967" v="26" actId="478"/>
        <pc:sldMkLst>
          <pc:docMk/>
          <pc:sldMk cId="1966686106" sldId="2147483487"/>
        </pc:sldMkLst>
        <pc:graphicFrameChg chg="del mod modVis">
          <ac:chgData name="Jain, Rohit" userId="d730cf42-8c70-45f1-8cf9-0acd8eccdde5" providerId="ADAL" clId="{5B2702BD-32A1-4AEE-A610-D110B47AECF1}" dt="2024-07-30T19:43:13.967" v="26" actId="478"/>
          <ac:graphicFrameMkLst>
            <pc:docMk/>
            <pc:sldMk cId="1966686106" sldId="2147483487"/>
            <ac:graphicFrameMk id="6" creationId="{00000000-0000-0000-0000-000000000000}"/>
          </ac:graphicFrameMkLst>
        </pc:graphicFrameChg>
      </pc:sldChg>
      <pc:sldChg chg="delSp modSp mod">
        <pc:chgData name="Jain, Rohit" userId="d730cf42-8c70-45f1-8cf9-0acd8eccdde5" providerId="ADAL" clId="{5B2702BD-32A1-4AEE-A610-D110B47AECF1}" dt="2024-07-30T19:42:47.954" v="18" actId="478"/>
        <pc:sldMkLst>
          <pc:docMk/>
          <pc:sldMk cId="4226551307" sldId="2147483490"/>
        </pc:sldMkLst>
        <pc:graphicFrameChg chg="del mod modVis">
          <ac:chgData name="Jain, Rohit" userId="d730cf42-8c70-45f1-8cf9-0acd8eccdde5" providerId="ADAL" clId="{5B2702BD-32A1-4AEE-A610-D110B47AECF1}" dt="2024-07-30T19:42:47.954" v="18" actId="478"/>
          <ac:graphicFrameMkLst>
            <pc:docMk/>
            <pc:sldMk cId="4226551307" sldId="2147483490"/>
            <ac:graphicFrameMk id="5" creationId="{EFFA4340-9812-E103-AFE5-D8146CC77C67}"/>
          </ac:graphicFrameMkLst>
        </pc:graphicFrameChg>
      </pc:sldChg>
      <pc:sldChg chg="delSp modSp mod">
        <pc:chgData name="Jain, Rohit" userId="d730cf42-8c70-45f1-8cf9-0acd8eccdde5" providerId="ADAL" clId="{5B2702BD-32A1-4AEE-A610-D110B47AECF1}" dt="2024-07-30T19:42:59.001" v="22" actId="478"/>
        <pc:sldMkLst>
          <pc:docMk/>
          <pc:sldMk cId="4055177740" sldId="2147483494"/>
        </pc:sldMkLst>
        <pc:graphicFrameChg chg="del mod modVis">
          <ac:chgData name="Jain, Rohit" userId="d730cf42-8c70-45f1-8cf9-0acd8eccdde5" providerId="ADAL" clId="{5B2702BD-32A1-4AEE-A610-D110B47AECF1}" dt="2024-07-30T19:42:59.001" v="22" actId="478"/>
          <ac:graphicFrameMkLst>
            <pc:docMk/>
            <pc:sldMk cId="4055177740" sldId="2147483494"/>
            <ac:graphicFrameMk id="3" creationId="{D83FCD18-8042-43C1-92DE-D4AE276EBD08}"/>
          </ac:graphicFrameMkLst>
        </pc:graphicFrameChg>
      </pc:sldChg>
      <pc:sldChg chg="delSp modSp mod">
        <pc:chgData name="Jain, Rohit" userId="d730cf42-8c70-45f1-8cf9-0acd8eccdde5" providerId="ADAL" clId="{5B2702BD-32A1-4AEE-A610-D110B47AECF1}" dt="2024-07-30T19:43:03.902" v="24" actId="478"/>
        <pc:sldMkLst>
          <pc:docMk/>
          <pc:sldMk cId="2797499301" sldId="2147483496"/>
        </pc:sldMkLst>
        <pc:graphicFrameChg chg="del mod modVis">
          <ac:chgData name="Jain, Rohit" userId="d730cf42-8c70-45f1-8cf9-0acd8eccdde5" providerId="ADAL" clId="{5B2702BD-32A1-4AEE-A610-D110B47AECF1}" dt="2024-07-30T19:43:03.902" v="24" actId="478"/>
          <ac:graphicFrameMkLst>
            <pc:docMk/>
            <pc:sldMk cId="2797499301" sldId="2147483496"/>
            <ac:graphicFrameMk id="3" creationId="{D83FCD18-8042-43C1-92DE-D4AE276EBD08}"/>
          </ac:graphicFrameMkLst>
        </pc:graphicFrameChg>
      </pc:sld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394413227494576E-2"/>
          <c:w val="1"/>
          <c:h val="0.8938298034166946"/>
        </c:manualLayout>
      </c:layout>
      <c:lineChart>
        <c:grouping val="standard"/>
        <c:varyColors val="0"/>
        <c:ser>
          <c:idx val="0"/>
          <c:order val="0"/>
          <c:tx>
            <c:strRef>
              <c:f>Sheet1!$B$1</c:f>
              <c:strCache>
                <c:ptCount val="1"/>
                <c:pt idx="0">
                  <c:v>Series_0</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23' Q2</c:v>
                </c:pt>
                <c:pt idx="1">
                  <c:v>23' Q3</c:v>
                </c:pt>
                <c:pt idx="2">
                  <c:v>23' Q4</c:v>
                </c:pt>
                <c:pt idx="3">
                  <c:v>24' Q1</c:v>
                </c:pt>
                <c:pt idx="4">
                  <c:v>24' Q2</c:v>
                </c:pt>
              </c:strCache>
            </c:strRef>
          </c:cat>
          <c:val>
            <c:numRef>
              <c:f>Sheet1!$B$2:$B$6</c:f>
              <c:numCache>
                <c:formatCode>General</c:formatCode>
                <c:ptCount val="5"/>
                <c:pt idx="0">
                  <c:v>0.34299999999999997</c:v>
                </c:pt>
                <c:pt idx="1">
                  <c:v>0.336</c:v>
                </c:pt>
                <c:pt idx="2">
                  <c:v>0.33399999999999996</c:v>
                </c:pt>
                <c:pt idx="3">
                  <c:v>0.326</c:v>
                </c:pt>
                <c:pt idx="4">
                  <c:v>0.342</c:v>
                </c:pt>
              </c:numCache>
            </c:numRef>
          </c:val>
          <c:smooth val="0"/>
          <c:extLst>
            <c:ext xmlns:c16="http://schemas.microsoft.com/office/drawing/2014/chart" uri="{C3380CC4-5D6E-409C-BE32-E72D297353CC}">
              <c16:uniqueId val="{00000000-D3B8-2A4B-AC00-CF855C68936A}"/>
            </c:ext>
          </c:extLst>
        </c:ser>
        <c:ser>
          <c:idx val="1"/>
          <c:order val="1"/>
          <c:tx>
            <c:strRef>
              <c:f>Sheet1!$C$1</c:f>
              <c:strCache>
                <c:ptCount val="1"/>
                <c:pt idx="0">
                  <c:v>Series_1</c:v>
                </c:pt>
              </c:strCache>
            </c:strRef>
          </c:tx>
          <c:spPr>
            <a:ln w="28575" cap="rnd">
              <a:solidFill>
                <a:schemeClr val="accent2"/>
              </a:solidFill>
              <a:round/>
            </a:ln>
            <a:effectLst/>
          </c:spPr>
          <c:marker>
            <c:symbol val="none"/>
          </c:marker>
          <c:dLbls>
            <c:numFmt formatCode="0.0%" sourceLinked="0"/>
            <c:spPr>
              <a:solidFill>
                <a:schemeClr val="bg1"/>
              </a:solidFill>
              <a:ln cap="rnd">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23' Q2</c:v>
                </c:pt>
                <c:pt idx="1">
                  <c:v>23' Q3</c:v>
                </c:pt>
                <c:pt idx="2">
                  <c:v>23' Q4</c:v>
                </c:pt>
                <c:pt idx="3">
                  <c:v>24' Q1</c:v>
                </c:pt>
                <c:pt idx="4">
                  <c:v>24' Q2</c:v>
                </c:pt>
              </c:strCache>
            </c:strRef>
          </c:cat>
          <c:val>
            <c:numRef>
              <c:f>Sheet1!$C$2:$C$6</c:f>
              <c:numCache>
                <c:formatCode>General</c:formatCode>
                <c:ptCount val="5"/>
                <c:pt idx="0">
                  <c:v>0.358</c:v>
                </c:pt>
                <c:pt idx="1">
                  <c:v>0.355</c:v>
                </c:pt>
                <c:pt idx="2">
                  <c:v>0.35100000000000003</c:v>
                </c:pt>
                <c:pt idx="3">
                  <c:v>0.35700000000000004</c:v>
                </c:pt>
                <c:pt idx="4">
                  <c:v>0.374</c:v>
                </c:pt>
              </c:numCache>
            </c:numRef>
          </c:val>
          <c:smooth val="0"/>
          <c:extLst>
            <c:ext xmlns:c16="http://schemas.microsoft.com/office/drawing/2014/chart" uri="{C3380CC4-5D6E-409C-BE32-E72D297353CC}">
              <c16:uniqueId val="{00000001-D3B8-2A4B-AC00-CF855C68936A}"/>
            </c:ext>
          </c:extLst>
        </c:ser>
        <c:dLbls>
          <c:showLegendKey val="0"/>
          <c:showVal val="1"/>
          <c:showCatName val="0"/>
          <c:showSerName val="0"/>
          <c:showPercent val="0"/>
          <c:showBubbleSize val="0"/>
        </c:dLbls>
        <c:smooth val="0"/>
        <c:axId val="1482987424"/>
        <c:axId val="1512018112"/>
      </c:lineChart>
      <c:catAx>
        <c:axId val="148298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12018112"/>
        <c:crosses val="autoZero"/>
        <c:auto val="1"/>
        <c:lblAlgn val="ctr"/>
        <c:lblOffset val="100"/>
        <c:noMultiLvlLbl val="0"/>
      </c:catAx>
      <c:valAx>
        <c:axId val="1512018112"/>
        <c:scaling>
          <c:orientation val="minMax"/>
        </c:scaling>
        <c:delete val="1"/>
        <c:axPos val="l"/>
        <c:numFmt formatCode="0.0%" sourceLinked="1"/>
        <c:majorTickMark val="none"/>
        <c:minorTickMark val="none"/>
        <c:tickLblPos val="nextTo"/>
        <c:crossAx val="1482987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887100036018502E-2"/>
          <c:y val="6.4952761296045047E-2"/>
          <c:w val="0.93622579992796295"/>
          <c:h val="0.84625752028525636"/>
        </c:manualLayout>
      </c:layout>
      <c:barChart>
        <c:barDir val="col"/>
        <c:grouping val="clustered"/>
        <c:varyColors val="0"/>
        <c:ser>
          <c:idx val="0"/>
          <c:order val="0"/>
          <c:tx>
            <c:strRef>
              <c:f>Sheet1!$B$1</c:f>
              <c:strCache>
                <c:ptCount val="1"/>
                <c:pt idx="0">
                  <c:v>Cardholders</c:v>
                </c:pt>
              </c:strCache>
            </c:strRef>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Sheet1!$B$2:$B$3</c:f>
              <c:numCache>
                <c:formatCode>General</c:formatCode>
                <c:ptCount val="2"/>
                <c:pt idx="0">
                  <c:v>15975</c:v>
                </c:pt>
                <c:pt idx="1">
                  <c:v>3280</c:v>
                </c:pt>
              </c:numCache>
            </c:numRef>
          </c:val>
          <c:extLst>
            <c:ext xmlns:c16="http://schemas.microsoft.com/office/drawing/2014/chart" uri="{C3380CC4-5D6E-409C-BE32-E72D297353CC}">
              <c16:uniqueId val="{00000000-0BF9-C44F-B5D3-F11338D1EC97}"/>
            </c:ext>
          </c:extLst>
        </c:ser>
        <c:ser>
          <c:idx val="1"/>
          <c:order val="1"/>
          <c:tx>
            <c:strRef>
              <c:f>Sheet1!$C$1</c:f>
              <c:strCache>
                <c:ptCount val="1"/>
                <c:pt idx="0">
                  <c:v>Peerset</c:v>
                </c:pt>
              </c:strCache>
            </c:strRef>
          </c:tx>
          <c:spPr>
            <a:solidFill>
              <a:schemeClr val="accent2"/>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Sheet1!$C$2:$C$3</c:f>
              <c:numCache>
                <c:formatCode>General</c:formatCode>
                <c:ptCount val="2"/>
                <c:pt idx="0">
                  <c:v>15567</c:v>
                </c:pt>
                <c:pt idx="1">
                  <c:v>4682</c:v>
                </c:pt>
              </c:numCache>
            </c:numRef>
          </c:val>
          <c:extLst>
            <c:ext xmlns:c16="http://schemas.microsoft.com/office/drawing/2014/chart" uri="{C3380CC4-5D6E-409C-BE32-E72D297353CC}">
              <c16:uniqueId val="{00000001-0BF9-C44F-B5D3-F11338D1EC97}"/>
            </c:ext>
          </c:extLst>
        </c:ser>
        <c:dLbls>
          <c:showLegendKey val="0"/>
          <c:showVal val="1"/>
          <c:showCatName val="0"/>
          <c:showSerName val="0"/>
          <c:showPercent val="0"/>
          <c:showBubbleSize val="0"/>
        </c:dLbls>
        <c:gapWidth val="75"/>
        <c:axId val="572273568"/>
        <c:axId val="572284368"/>
      </c:barChart>
      <c:catAx>
        <c:axId val="57227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2284368"/>
        <c:crosses val="autoZero"/>
        <c:auto val="1"/>
        <c:lblAlgn val="ctr"/>
        <c:lblOffset val="100"/>
        <c:noMultiLvlLbl val="0"/>
      </c:catAx>
      <c:valAx>
        <c:axId val="572284368"/>
        <c:scaling>
          <c:orientation val="minMax"/>
        </c:scaling>
        <c:delete val="1"/>
        <c:axPos val="l"/>
        <c:numFmt formatCode="General" sourceLinked="1"/>
        <c:majorTickMark val="none"/>
        <c:minorTickMark val="none"/>
        <c:tickLblPos val="nextTo"/>
        <c:crossAx val="57227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Non-ToW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9-4EBD-A789-C4C56F018F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9-4EBD-A789-C4C56F018F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D9-4EBD-A789-C4C56F018F89}"/>
              </c:ext>
            </c:extLst>
          </c:dPt>
          <c:dLbls>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D9-4EBD-A789-C4C56F018F89}"/>
                </c:ext>
              </c:extLst>
            </c:dLbl>
            <c:dLbl>
              <c:idx val="1"/>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D9-4EBD-A789-C4C56F018F89}"/>
                </c:ext>
              </c:extLst>
            </c:dLbl>
            <c:dLbl>
              <c:idx val="2"/>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D9-4EBD-A789-C4C56F018F89}"/>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3241</c:v>
                </c:pt>
                <c:pt idx="1">
                  <c:v>4221</c:v>
                </c:pt>
                <c:pt idx="2">
                  <c:v>4324</c:v>
                </c:pt>
              </c:numCache>
            </c:numRef>
          </c:val>
          <c:extLst>
            <c:ext xmlns:c16="http://schemas.microsoft.com/office/drawing/2014/chart" uri="{C3380CC4-5D6E-409C-BE32-E72D297353CC}">
              <c16:uniqueId val="{00000006-6ED9-4EBD-A789-C4C56F018F8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79811433992218"/>
          <c:y val="5.7832653021727659E-2"/>
          <c:w val="0.65700927342071125"/>
          <c:h val="0.85647825327172866"/>
        </c:manualLayout>
      </c:layout>
      <c:barChart>
        <c:barDir val="col"/>
        <c:grouping val="stacked"/>
        <c:varyColors val="0"/>
        <c:ser>
          <c:idx val="0"/>
          <c:order val="0"/>
          <c:tx>
            <c:strRef>
              <c:f>Sheet1!$B$1</c:f>
              <c:strCache>
                <c:ptCount val="1"/>
                <c:pt idx="0">
                  <c:v>Series_0</c:v>
                </c:pt>
              </c:strCache>
            </c:strRef>
          </c:tx>
          <c:spPr>
            <a:solidFill>
              <a:srgbClr val="021E4C"/>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7-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C-39FB-E044-9FA9-582B7AC07471}"/>
                </c:ext>
              </c:extLst>
            </c:dLbl>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21E4C"/>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Previous Year</c:v>
                </c:pt>
                <c:pt idx="1">
                  <c:v>Newly Acquired</c:v>
                </c:pt>
                <c:pt idx="2">
                  <c:v>Organic Growth</c:v>
                </c:pt>
                <c:pt idx="3">
                  <c:v>Silently Attrited</c:v>
                </c:pt>
                <c:pt idx="4">
                  <c:v>Recent Year</c:v>
                </c:pt>
              </c:strCache>
            </c:strRef>
          </c:cat>
          <c:val>
            <c:numRef>
              <c:f>Sheet1!$B$2:$B$6</c:f>
              <c:numCache>
                <c:formatCode>General</c:formatCode>
                <c:ptCount val="5"/>
                <c:pt idx="0">
                  <c:v>100</c:v>
                </c:pt>
                <c:pt idx="1">
                  <c:v>0</c:v>
                </c:pt>
                <c:pt idx="2">
                  <c:v>0</c:v>
                </c:pt>
                <c:pt idx="3">
                  <c:v>0</c:v>
                </c:pt>
                <c:pt idx="4">
                  <c:v>115</c:v>
                </c:pt>
              </c:numCache>
            </c:numRef>
          </c:val>
          <c:extLst>
            <c:ext xmlns:c16="http://schemas.microsoft.com/office/drawing/2014/chart" uri="{C3380CC4-5D6E-409C-BE32-E72D297353CC}">
              <c16:uniqueId val="{00000000-39FB-E044-9FA9-582B7AC07471}"/>
            </c:ext>
          </c:extLst>
        </c:ser>
        <c:ser>
          <c:idx val="1"/>
          <c:order val="1"/>
          <c:tx>
            <c:strRef>
              <c:f>Sheet1!$C$1</c:f>
              <c:strCache>
                <c:ptCount val="1"/>
                <c:pt idx="0">
                  <c:v>Series_1</c:v>
                </c:pt>
              </c:strCache>
            </c:strRef>
          </c:tx>
          <c:spPr>
            <a:noFill/>
            <a:ln>
              <a:noFill/>
            </a:ln>
            <a:effectLst/>
          </c:spPr>
          <c:invertIfNegative val="0"/>
          <c:cat>
            <c:strRef>
              <c:f>Sheet1!$A$2:$A$6</c:f>
              <c:strCache>
                <c:ptCount val="5"/>
                <c:pt idx="0">
                  <c:v>Previous Year</c:v>
                </c:pt>
                <c:pt idx="1">
                  <c:v>Newly Acquired</c:v>
                </c:pt>
                <c:pt idx="2">
                  <c:v>Organic Growth</c:v>
                </c:pt>
                <c:pt idx="3">
                  <c:v>Silently Attrited</c:v>
                </c:pt>
                <c:pt idx="4">
                  <c:v>Recent Year</c:v>
                </c:pt>
              </c:strCache>
            </c:strRef>
          </c:cat>
          <c:val>
            <c:numRef>
              <c:f>Sheet1!$C$2:$C$6</c:f>
              <c:numCache>
                <c:formatCode>General</c:formatCode>
                <c:ptCount val="5"/>
                <c:pt idx="0">
                  <c:v>0</c:v>
                </c:pt>
                <c:pt idx="1">
                  <c:v>100</c:v>
                </c:pt>
                <c:pt idx="2">
                  <c:v>110</c:v>
                </c:pt>
                <c:pt idx="3">
                  <c:v>110</c:v>
                </c:pt>
                <c:pt idx="4">
                  <c:v>0</c:v>
                </c:pt>
              </c:numCache>
            </c:numRef>
          </c:val>
          <c:extLst>
            <c:ext xmlns:c16="http://schemas.microsoft.com/office/drawing/2014/chart" uri="{C3380CC4-5D6E-409C-BE32-E72D297353CC}">
              <c16:uniqueId val="{00000001-39FB-E044-9FA9-582B7AC07471}"/>
            </c:ext>
          </c:extLst>
        </c:ser>
        <c:ser>
          <c:idx val="2"/>
          <c:order val="2"/>
          <c:tx>
            <c:strRef>
              <c:f>Sheet1!$D$1</c:f>
              <c:strCache>
                <c:ptCount val="1"/>
                <c:pt idx="0">
                  <c:v>Series_2</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8-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9-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00-435D-1745-8C06-937BA7668E7D}"/>
                </c:ext>
              </c:extLst>
            </c:dLbl>
            <c:numFmt formatCode="#,##0.0" sourceLinked="0"/>
            <c:spPr>
              <a:solidFill>
                <a:schemeClr val="bg1">
                  <a:alpha val="80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Sheet1!$D$2:$D$6</c:f>
              <c:numCache>
                <c:formatCode>General</c:formatCode>
                <c:ptCount val="5"/>
                <c:pt idx="0">
                  <c:v>0</c:v>
                </c:pt>
                <c:pt idx="1">
                  <c:v>25</c:v>
                </c:pt>
                <c:pt idx="2">
                  <c:v>0</c:v>
                </c:pt>
                <c:pt idx="3">
                  <c:v>5</c:v>
                </c:pt>
                <c:pt idx="4">
                  <c:v>0</c:v>
                </c:pt>
              </c:numCache>
            </c:numRef>
          </c:val>
          <c:extLst>
            <c:ext xmlns:c16="http://schemas.microsoft.com/office/drawing/2014/chart" uri="{C3380CC4-5D6E-409C-BE32-E72D297353CC}">
              <c16:uniqueId val="{00000003-39FB-E044-9FA9-582B7AC07471}"/>
            </c:ext>
          </c:extLst>
        </c:ser>
        <c:ser>
          <c:idx val="3"/>
          <c:order val="3"/>
          <c:tx>
            <c:strRef>
              <c:f>Sheet1!$E$1</c:f>
              <c:strCache>
                <c:ptCount val="1"/>
                <c:pt idx="0">
                  <c:v>Series_3</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39FB-E044-9FA9-582B7AC07471}"/>
                </c:ext>
              </c:extLst>
            </c:dLbl>
            <c:dLbl>
              <c:idx val="1"/>
              <c:delete val="1"/>
              <c:extLst>
                <c:ext xmlns:c15="http://schemas.microsoft.com/office/drawing/2012/chart" uri="{CE6537A1-D6FC-4f65-9D91-7224C49458BB}"/>
                <c:ext xmlns:c16="http://schemas.microsoft.com/office/drawing/2014/chart" uri="{C3380CC4-5D6E-409C-BE32-E72D297353CC}">
                  <c16:uniqueId val="{0000000D-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F-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10-39FB-E044-9FA9-582B7AC07471}"/>
                </c:ext>
              </c:extLst>
            </c:dLbl>
            <c:numFmt formatCode="#,##0.0" sourceLinked="0"/>
            <c:spPr>
              <a:solidFill>
                <a:schemeClr val="bg1">
                  <a:alpha val="98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Sheet1!$E$2:$E$6</c:f>
              <c:numCache>
                <c:formatCode>General</c:formatCode>
                <c:ptCount val="5"/>
                <c:pt idx="0">
                  <c:v>0</c:v>
                </c:pt>
                <c:pt idx="1">
                  <c:v>0</c:v>
                </c:pt>
                <c:pt idx="2">
                  <c:v>15</c:v>
                </c:pt>
                <c:pt idx="3">
                  <c:v>0</c:v>
                </c:pt>
                <c:pt idx="4">
                  <c:v>0</c:v>
                </c:pt>
              </c:numCache>
            </c:numRef>
          </c:val>
          <c:extLst>
            <c:ext xmlns:c16="http://schemas.microsoft.com/office/drawing/2014/chart" uri="{C3380CC4-5D6E-409C-BE32-E72D297353CC}">
              <c16:uniqueId val="{0000000B-39FB-E044-9FA9-582B7AC07471}"/>
            </c:ext>
          </c:extLst>
        </c:ser>
        <c:dLbls>
          <c:showLegendKey val="0"/>
          <c:showVal val="0"/>
          <c:showCatName val="0"/>
          <c:showSerName val="0"/>
          <c:showPercent val="0"/>
          <c:showBubbleSize val="0"/>
        </c:dLbls>
        <c:gapWidth val="60"/>
        <c:overlap val="100"/>
        <c:axId val="1558540575"/>
        <c:axId val="1978360479"/>
      </c:barChart>
      <c:catAx>
        <c:axId val="1558540575"/>
        <c:scaling>
          <c:orientation val="minMax"/>
        </c:scaling>
        <c:delete val="1"/>
        <c:axPos val="b"/>
        <c:numFmt formatCode="General" sourceLinked="1"/>
        <c:majorTickMark val="none"/>
        <c:minorTickMark val="none"/>
        <c:tickLblPos val="nextTo"/>
        <c:crossAx val="1978360479"/>
        <c:crosses val="autoZero"/>
        <c:auto val="1"/>
        <c:lblAlgn val="ctr"/>
        <c:lblOffset val="100"/>
        <c:noMultiLvlLbl val="0"/>
      </c:catAx>
      <c:valAx>
        <c:axId val="1978360479"/>
        <c:scaling>
          <c:orientation val="minMax"/>
        </c:scaling>
        <c:delete val="1"/>
        <c:axPos val="l"/>
        <c:numFmt formatCode="General" sourceLinked="1"/>
        <c:majorTickMark val="none"/>
        <c:minorTickMark val="none"/>
        <c:tickLblPos val="nextTo"/>
        <c:crossAx val="155854057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Decline Card Distribution</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9294-6B4D-9D38-562FD19EEA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94-6B4D-9D38-562FD19EEA8C}"/>
              </c:ext>
            </c:extLst>
          </c:dPt>
          <c:dPt>
            <c:idx val="2"/>
            <c:bubble3D val="0"/>
            <c:spPr>
              <a:solidFill>
                <a:srgbClr val="0A6D32"/>
              </a:solidFill>
              <a:ln w="19050">
                <a:solidFill>
                  <a:schemeClr val="lt1"/>
                </a:solidFill>
              </a:ln>
              <a:effectLst/>
            </c:spPr>
            <c:extLst>
              <c:ext xmlns:c16="http://schemas.microsoft.com/office/drawing/2014/chart" uri="{C3380CC4-5D6E-409C-BE32-E72D297353CC}">
                <c16:uniqueId val="{00000005-9294-6B4D-9D38-562FD19EEA8C}"/>
              </c:ext>
            </c:extLst>
          </c:dPt>
          <c:dLbls>
            <c:dLbl>
              <c:idx val="1"/>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9294-6B4D-9D38-562FD19EEA8C}"/>
                </c:ext>
              </c:extLst>
            </c:dLbl>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9294-6B4D-9D38-562FD19EEA8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Dormancy</c:v>
                </c:pt>
                <c:pt idx="1">
                  <c:v>Spend Decline</c:v>
                </c:pt>
                <c:pt idx="2">
                  <c:v>Unchanged</c:v>
                </c:pt>
              </c:strCache>
            </c:strRef>
          </c:cat>
          <c:val>
            <c:numRef>
              <c:f>Sheet1!$B$2:$B$4</c:f>
              <c:numCache>
                <c:formatCode>General</c:formatCode>
                <c:ptCount val="3"/>
                <c:pt idx="0">
                  <c:v>16</c:v>
                </c:pt>
                <c:pt idx="1">
                  <c:v>39</c:v>
                </c:pt>
                <c:pt idx="2">
                  <c:v>45</c:v>
                </c:pt>
              </c:numCache>
            </c:numRef>
          </c:val>
          <c:extLst>
            <c:ext xmlns:c16="http://schemas.microsoft.com/office/drawing/2014/chart" uri="{C3380CC4-5D6E-409C-BE32-E72D297353CC}">
              <c16:uniqueId val="{00000006-9294-6B4D-9D38-562FD19EEA8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386859467646743"/>
          <c:y val="5.0438163270144047E-2"/>
          <c:w val="0.29383800290304102"/>
          <c:h val="0.1900982308486002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3980F-B8C2-4587-A776-E4E2571EE93A}"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8A42C-AD86-49C3-A40D-3049056A852F}" type="slidenum">
              <a:rPr lang="en-US" smtClean="0"/>
              <a:t>‹#›</a:t>
            </a:fld>
            <a:endParaRPr lang="en-US"/>
          </a:p>
        </p:txBody>
      </p:sp>
    </p:spTree>
    <p:extLst>
      <p:ext uri="{BB962C8B-B14F-4D97-AF65-F5344CB8AC3E}">
        <p14:creationId xmlns:p14="http://schemas.microsoft.com/office/powerpoint/2010/main" val="3934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675AD718-68E0-44A4-99B3-14D9AB98E597}" type="slidenum">
              <a:rPr lang="en-US" smtClean="0"/>
              <a:pPr/>
              <a:t>4</a:t>
            </a:fld>
            <a:endParaRPr lang="en-US"/>
          </a:p>
        </p:txBody>
      </p:sp>
    </p:spTree>
    <p:extLst>
      <p:ext uri="{BB962C8B-B14F-4D97-AF65-F5344CB8AC3E}">
        <p14:creationId xmlns:p14="http://schemas.microsoft.com/office/powerpoint/2010/main" val="39964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AD718-68E0-44A4-99B3-14D9AB98E597}" type="slidenum">
              <a:rPr lang="en-US" smtClean="0"/>
              <a:pPr/>
              <a:t>5</a:t>
            </a:fld>
            <a:endParaRPr lang="en-US"/>
          </a:p>
        </p:txBody>
      </p:sp>
    </p:spTree>
    <p:extLst>
      <p:ext uri="{BB962C8B-B14F-4D97-AF65-F5344CB8AC3E}">
        <p14:creationId xmlns:p14="http://schemas.microsoft.com/office/powerpoint/2010/main" val="95320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8A42C-AD86-49C3-A40D-3049056A852F}" type="slidenum">
              <a:rPr lang="en-US" smtClean="0"/>
              <a:t>7</a:t>
            </a:fld>
            <a:endParaRPr lang="en-US"/>
          </a:p>
        </p:txBody>
      </p:sp>
    </p:spTree>
    <p:extLst>
      <p:ext uri="{BB962C8B-B14F-4D97-AF65-F5344CB8AC3E}">
        <p14:creationId xmlns:p14="http://schemas.microsoft.com/office/powerpoint/2010/main" val="122030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6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9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22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2.xml"/><Relationship Id="rId3" Type="http://schemas.openxmlformats.org/officeDocument/2006/relationships/oleObject" Target="../embeddings/oleObject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3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slideMaster" Target="../slideMasters/slideMaster2.xml"/><Relationship Id="rId4" Type="http://schemas.openxmlformats.org/officeDocument/2006/relationships/oleObject" Target="../embeddings/oleObject10.bin"/><Relationship Id="rId5" Type="http://schemas.openxmlformats.org/officeDocument/2006/relationships/image" Target="../media/image43.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4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slideMaster" Target="../slideMasters/slideMaster2.xml"/><Relationship Id="rId4" Type="http://schemas.openxmlformats.org/officeDocument/2006/relationships/oleObject" Target="../embeddings/oleObject11.bin"/><Relationship Id="rId5" Type="http://schemas.openxmlformats.org/officeDocument/2006/relationships/image" Target="../media/image44.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slideMaster" Target="../slideMasters/slideMaster2.xml"/><Relationship Id="rId4" Type="http://schemas.openxmlformats.org/officeDocument/2006/relationships/oleObject" Target="../embeddings/oleObject12.bin"/><Relationship Id="rId5" Type="http://schemas.openxmlformats.org/officeDocument/2006/relationships/image" Target="../media/image45.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2.xml"/><Relationship Id="rId3" Type="http://schemas.openxmlformats.org/officeDocument/2006/relationships/oleObject" Target="../embeddings/oleObject1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5.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2.xml"/><Relationship Id="rId3" Type="http://schemas.openxmlformats.org/officeDocument/2006/relationships/oleObject" Target="../embeddings/oleObject1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 Id="rId8" Type="http://schemas.openxmlformats.org/officeDocument/2006/relationships/image" Target="../media/image47.png"/></Relationships>
</file>

<file path=ppt/slideLayouts/_rels/slideLayout146.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2.xml"/><Relationship Id="rId3" Type="http://schemas.openxmlformats.org/officeDocument/2006/relationships/oleObject" Target="../embeddings/oleObject1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50.xml.rels><?xml version='1.0' encoding='UTF-8' standalone='yes'?>
<Relationships xmlns="http://schemas.openxmlformats.org/package/2006/relationships"><Relationship Id="rId1" Type="http://schemas.openxmlformats.org/officeDocument/2006/relationships/tags" Target="../tags/tag21.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3.xml"/><Relationship Id="rId5" Type="http://schemas.openxmlformats.org/officeDocument/2006/relationships/oleObject" Target="../embeddings/oleObject17.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3.xml"/><Relationship Id="rId3" Type="http://schemas.openxmlformats.org/officeDocument/2006/relationships/oleObject" Target="../embeddings/oleObject18.bin"/><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e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3.xml"/><Relationship Id="rId3" Type="http://schemas.openxmlformats.org/officeDocument/2006/relationships/oleObject" Target="../embeddings/oleObject1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eg"/><Relationship Id="rId3" Type="http://schemas.openxmlformats.org/officeDocument/2006/relationships/image" Target="../media/image1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1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slideMaster" Target="../slideMasters/slideMaster3.xml"/><Relationship Id="rId4" Type="http://schemas.openxmlformats.org/officeDocument/2006/relationships/oleObject" Target="../embeddings/oleObject20.bin"/><Relationship Id="rId5" Type="http://schemas.openxmlformats.org/officeDocument/2006/relationships/image" Target="../media/image43.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slideMaster" Target="../slideMasters/slideMaster3.xml"/><Relationship Id="rId4" Type="http://schemas.openxmlformats.org/officeDocument/2006/relationships/oleObject" Target="../embeddings/oleObject21.bin"/><Relationship Id="rId5" Type="http://schemas.openxmlformats.org/officeDocument/2006/relationships/image" Target="../media/image44.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slideMaster" Target="../slideMasters/slideMaster3.xml"/><Relationship Id="rId4" Type="http://schemas.openxmlformats.org/officeDocument/2006/relationships/oleObject" Target="../embeddings/oleObject22.bin"/><Relationship Id="rId5" Type="http://schemas.openxmlformats.org/officeDocument/2006/relationships/image" Target="../media/image4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eg"/></Relationships>
</file>

<file path=ppt/slideLayouts/_rels/slideLayout24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4.xml"/><Relationship Id="rId3" Type="http://schemas.openxmlformats.org/officeDocument/2006/relationships/oleObject" Target="../embeddings/oleObject2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4.xml"/><Relationship Id="rId3" Type="http://schemas.openxmlformats.org/officeDocument/2006/relationships/oleObject" Target="../embeddings/oleObject2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4.xml"/><Relationship Id="rId3" Type="http://schemas.openxmlformats.org/officeDocument/2006/relationships/oleObject" Target="../embeddings/oleObject2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4.xml"/><Relationship Id="rId3" Type="http://schemas.openxmlformats.org/officeDocument/2006/relationships/oleObject" Target="../embeddings/oleObject2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4.xml"/><Relationship Id="rId3" Type="http://schemas.openxmlformats.org/officeDocument/2006/relationships/oleObject" Target="../embeddings/oleObject2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4.xml"/><Relationship Id="rId3" Type="http://schemas.openxmlformats.org/officeDocument/2006/relationships/oleObject" Target="../embeddings/oleObject2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4.xml"/><Relationship Id="rId3" Type="http://schemas.openxmlformats.org/officeDocument/2006/relationships/oleObject" Target="../embeddings/oleObject3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4.xml"/><Relationship Id="rId3" Type="http://schemas.openxmlformats.org/officeDocument/2006/relationships/oleObject" Target="../embeddings/oleObject3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4.xml"/><Relationship Id="rId3" Type="http://schemas.openxmlformats.org/officeDocument/2006/relationships/oleObject" Target="../embeddings/oleObject3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4.xml"/><Relationship Id="rId3" Type="http://schemas.openxmlformats.org/officeDocument/2006/relationships/oleObject" Target="../embeddings/oleObject3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4.xml"/><Relationship Id="rId3" Type="http://schemas.openxmlformats.org/officeDocument/2006/relationships/oleObject" Target="../embeddings/oleObject3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4.xml"/><Relationship Id="rId3" Type="http://schemas.openxmlformats.org/officeDocument/2006/relationships/oleObject" Target="../embeddings/oleObject3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3.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4.xml"/><Relationship Id="rId3" Type="http://schemas.openxmlformats.org/officeDocument/2006/relationships/oleObject" Target="../embeddings/oleObject3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4.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4.xml"/><Relationship Id="rId3" Type="http://schemas.openxmlformats.org/officeDocument/2006/relationships/oleObject" Target="../embeddings/oleObject3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4.xml"/><Relationship Id="rId3" Type="http://schemas.openxmlformats.org/officeDocument/2006/relationships/oleObject" Target="../embeddings/oleObject3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8.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4.xml"/><Relationship Id="rId3" Type="http://schemas.openxmlformats.org/officeDocument/2006/relationships/oleObject" Target="../embeddings/oleObject3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9.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4.xml"/><Relationship Id="rId3" Type="http://schemas.openxmlformats.org/officeDocument/2006/relationships/oleObject" Target="../embeddings/oleObject4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4.xml"/><Relationship Id="rId3" Type="http://schemas.openxmlformats.org/officeDocument/2006/relationships/oleObject" Target="../embeddings/oleObject4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1.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4.xml"/><Relationship Id="rId3" Type="http://schemas.openxmlformats.org/officeDocument/2006/relationships/oleObject" Target="../embeddings/oleObject4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2.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4.xml"/><Relationship Id="rId3" Type="http://schemas.openxmlformats.org/officeDocument/2006/relationships/oleObject" Target="../embeddings/oleObject4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3.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4.xml"/><Relationship Id="rId3" Type="http://schemas.openxmlformats.org/officeDocument/2006/relationships/oleObject" Target="../embeddings/oleObject44.bin"/><Relationship Id="rId4" Type="http://schemas.openxmlformats.org/officeDocument/2006/relationships/image" Target="../media/image46.emf"/><Relationship Id="rId5" Type="http://schemas.openxmlformats.org/officeDocument/2006/relationships/image" Target="../media/image31.png"/></Relationships>
</file>

<file path=ppt/slideLayouts/_rels/slideLayout264.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4.xml"/><Relationship Id="rId3" Type="http://schemas.openxmlformats.org/officeDocument/2006/relationships/oleObject" Target="../embeddings/oleObject4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5.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4.xml"/><Relationship Id="rId3" Type="http://schemas.openxmlformats.org/officeDocument/2006/relationships/oleObject" Target="../embeddings/oleObject4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6.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4.xml"/><Relationship Id="rId3" Type="http://schemas.openxmlformats.org/officeDocument/2006/relationships/oleObject" Target="../embeddings/oleObject4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29.emf"/></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81.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4.xml"/><Relationship Id="rId3" Type="http://schemas.openxmlformats.org/officeDocument/2006/relationships/oleObject" Target="../embeddings/oleObject48.bin"/><Relationship Id="rId4" Type="http://schemas.openxmlformats.org/officeDocument/2006/relationships/image" Target="../media/image46.emf"/><Relationship Id="rId5" Type="http://schemas.openxmlformats.org/officeDocument/2006/relationships/image" Target="../media/image31.png"/><Relationship Id="rId6" Type="http://schemas.openxmlformats.org/officeDocument/2006/relationships/image" Target="../media/image49.png"/><Relationship Id="rId7" Type="http://schemas.openxmlformats.org/officeDocument/2006/relationships/image" Target="../media/image50.svg"/></Relationships>
</file>

<file path=ppt/slideLayouts/_rels/slideLayout282.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4.xml"/><Relationship Id="rId3" Type="http://schemas.openxmlformats.org/officeDocument/2006/relationships/oleObject" Target="../embeddings/oleObject4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02.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5.xml"/><Relationship Id="rId3" Type="http://schemas.openxmlformats.org/officeDocument/2006/relationships/oleObject" Target="../embeddings/oleObject5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slideMaster" Target="../slideMasters/slideMaster5.xml"/><Relationship Id="rId4" Type="http://schemas.openxmlformats.org/officeDocument/2006/relationships/oleObject" Target="../embeddings/oleObject52.bin"/><Relationship Id="rId5" Type="http://schemas.openxmlformats.org/officeDocument/2006/relationships/image" Target="../media/image45.emf"/></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slideMaster" Target="../slideMasters/slideMaster5.xml"/><Relationship Id="rId4" Type="http://schemas.openxmlformats.org/officeDocument/2006/relationships/oleObject" Target="../embeddings/oleObject53.bin"/><Relationship Id="rId5" Type="http://schemas.openxmlformats.org/officeDocument/2006/relationships/image" Target="../media/image44.emf"/></Relationships>
</file>

<file path=ppt/slideLayouts/_rels/slideLayout349.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tags" Target="../tags/tag64.xml"/><Relationship Id="rId3" Type="http://schemas.openxmlformats.org/officeDocument/2006/relationships/slideMaster" Target="../slideMasters/slideMaster5.xml"/><Relationship Id="rId4" Type="http://schemas.openxmlformats.org/officeDocument/2006/relationships/oleObject" Target="../embeddings/oleObject54.bin"/><Relationship Id="rId5" Type="http://schemas.openxmlformats.org/officeDocument/2006/relationships/image" Target="../media/image44.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tags" Target="../tags/tag66.xml"/><Relationship Id="rId3" Type="http://schemas.openxmlformats.org/officeDocument/2006/relationships/slideMaster" Target="../slideMasters/slideMaster5.xml"/><Relationship Id="rId4" Type="http://schemas.openxmlformats.org/officeDocument/2006/relationships/oleObject" Target="../embeddings/oleObject55.bin"/><Relationship Id="rId5" Type="http://schemas.openxmlformats.org/officeDocument/2006/relationships/image" Target="../media/image46.emf"/></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tags" Target="../tags/tag68.xml"/><Relationship Id="rId3" Type="http://schemas.openxmlformats.org/officeDocument/2006/relationships/slideMaster" Target="../slideMasters/slideMaster5.xml"/><Relationship Id="rId4" Type="http://schemas.openxmlformats.org/officeDocument/2006/relationships/oleObject" Target="../embeddings/oleObject56.bin"/><Relationship Id="rId5" Type="http://schemas.openxmlformats.org/officeDocument/2006/relationships/image" Target="../media/image29.emf"/></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slideMaster" Target="../slideMasters/slideMaster5.xml"/><Relationship Id="rId4" Type="http://schemas.openxmlformats.org/officeDocument/2006/relationships/oleObject" Target="../embeddings/oleObject57.bin"/><Relationship Id="rId5" Type="http://schemas.openxmlformats.org/officeDocument/2006/relationships/image" Target="../media/image45.emf"/></Relationships>
</file>

<file path=ppt/slideLayouts/_rels/slideLayout356.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tags" Target="../tags/tag72.xml"/><Relationship Id="rId3" Type="http://schemas.openxmlformats.org/officeDocument/2006/relationships/slideMaster" Target="../slideMasters/slideMaster5.xml"/><Relationship Id="rId4" Type="http://schemas.openxmlformats.org/officeDocument/2006/relationships/oleObject" Target="../embeddings/oleObject58.bin"/><Relationship Id="rId5" Type="http://schemas.openxmlformats.org/officeDocument/2006/relationships/image" Target="../media/image70.emf"/><Relationship Id="rId6" Type="http://schemas.openxmlformats.org/officeDocument/2006/relationships/image" Target="../media/image71.png"/></Relationships>
</file>

<file path=ppt/slideLayouts/_rels/slideLayout357.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tags" Target="../tags/tag74.xml"/><Relationship Id="rId3" Type="http://schemas.openxmlformats.org/officeDocument/2006/relationships/slideMaster" Target="../slideMasters/slideMaster5.xml"/><Relationship Id="rId4" Type="http://schemas.openxmlformats.org/officeDocument/2006/relationships/oleObject" Target="../embeddings/oleObject59.bin"/><Relationship Id="rId5" Type="http://schemas.openxmlformats.org/officeDocument/2006/relationships/image" Target="../media/image46.emf"/></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slideMaster" Target="../slideMasters/slideMaster5.xml"/><Relationship Id="rId4" Type="http://schemas.openxmlformats.org/officeDocument/2006/relationships/oleObject" Target="../embeddings/oleObject60.bin"/><Relationship Id="rId5" Type="http://schemas.openxmlformats.org/officeDocument/2006/relationships/image" Target="../media/image4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1.xml"/><Relationship Id="rId5" Type="http://schemas.openxmlformats.org/officeDocument/2006/relationships/oleObject" Target="../embeddings/oleObject2.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Master" Target="../slideMasters/slideMaster7.xml"/><Relationship Id="rId3" Type="http://schemas.openxmlformats.org/officeDocument/2006/relationships/oleObject" Target="../embeddings/oleObject6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Master" Target="../slideMasters/slideMaster7.xml"/><Relationship Id="rId3" Type="http://schemas.openxmlformats.org/officeDocument/2006/relationships/oleObject" Target="../embeddings/oleObject6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1.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Master" Target="../slideMasters/slideMaster7.xml"/><Relationship Id="rId3" Type="http://schemas.openxmlformats.org/officeDocument/2006/relationships/oleObject" Target="../embeddings/oleObject65.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Master" Target="../slideMasters/slideMaster7.xml"/><Relationship Id="rId3" Type="http://schemas.openxmlformats.org/officeDocument/2006/relationships/oleObject" Target="../embeddings/oleObject6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3.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Master" Target="../slideMasters/slideMaster7.xml"/><Relationship Id="rId3" Type="http://schemas.openxmlformats.org/officeDocument/2006/relationships/oleObject" Target="../embeddings/oleObject6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4.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Master" Target="../slideMasters/slideMaster7.xml"/><Relationship Id="rId3" Type="http://schemas.openxmlformats.org/officeDocument/2006/relationships/oleObject" Target="../embeddings/oleObject6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Master" Target="../slideMasters/slideMaster7.xml"/><Relationship Id="rId3" Type="http://schemas.openxmlformats.org/officeDocument/2006/relationships/oleObject" Target="../embeddings/oleObject6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6.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Master" Target="../slideMasters/slideMaster7.xml"/><Relationship Id="rId3" Type="http://schemas.openxmlformats.org/officeDocument/2006/relationships/oleObject" Target="../embeddings/oleObject7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7.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Master" Target="../slideMasters/slideMaster7.xml"/><Relationship Id="rId3" Type="http://schemas.openxmlformats.org/officeDocument/2006/relationships/oleObject" Target="../embeddings/oleObject71.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Master" Target="../slideMasters/slideMaster7.xml"/><Relationship Id="rId3" Type="http://schemas.openxmlformats.org/officeDocument/2006/relationships/oleObject" Target="../embeddings/oleObject7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9.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Master" Target="../slideMasters/slideMaster7.xml"/><Relationship Id="rId3" Type="http://schemas.openxmlformats.org/officeDocument/2006/relationships/oleObject" Target="../embeddings/oleObject7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Master" Target="../slideMasters/slideMaster7.xml"/><Relationship Id="rId3" Type="http://schemas.openxmlformats.org/officeDocument/2006/relationships/oleObject" Target="../embeddings/oleObject7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1.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Master" Target="../slideMasters/slideMaster7.xml"/><Relationship Id="rId3" Type="http://schemas.openxmlformats.org/officeDocument/2006/relationships/oleObject" Target="../embeddings/oleObject7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2.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Master" Target="../slideMasters/slideMaster7.xml"/><Relationship Id="rId3" Type="http://schemas.openxmlformats.org/officeDocument/2006/relationships/oleObject" Target="../embeddings/oleObject7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3.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Master" Target="../slideMasters/slideMaster7.xml"/><Relationship Id="rId3" Type="http://schemas.openxmlformats.org/officeDocument/2006/relationships/oleObject" Target="../embeddings/oleObject7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4.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Master" Target="../slideMasters/slideMaster7.xml"/><Relationship Id="rId3" Type="http://schemas.openxmlformats.org/officeDocument/2006/relationships/oleObject" Target="../embeddings/oleObject78.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Master" Target="../slideMasters/slideMaster7.xml"/><Relationship Id="rId3" Type="http://schemas.openxmlformats.org/officeDocument/2006/relationships/oleObject" Target="../embeddings/oleObject7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8.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Master" Target="../slideMasters/slideMaster7.xml"/><Relationship Id="rId3" Type="http://schemas.openxmlformats.org/officeDocument/2006/relationships/oleObject" Target="../embeddings/oleObject80.bin"/><Relationship Id="rId4" Type="http://schemas.openxmlformats.org/officeDocument/2006/relationships/image" Target="../media/image29.emf"/></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2.xml"/><Relationship Id="rId5" Type="http://schemas.openxmlformats.org/officeDocument/2006/relationships/oleObject" Target="../embeddings/oleObject6.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9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2.xml"/><Relationship Id="rId3" Type="http://schemas.openxmlformats.org/officeDocument/2006/relationships/oleObject" Target="../embeddings/oleObject7.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2.xml"/><Relationship Id="rId3" Type="http://schemas.openxmlformats.org/officeDocument/2006/relationships/oleObject" Target="../embeddings/oleObject8.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10" name="TextBox 9">
            <a:extLst>
              <a:ext uri="{FF2B5EF4-FFF2-40B4-BE49-F238E27FC236}">
                <a16:creationId xmlns:a16="http://schemas.microsoft.com/office/drawing/2014/main" id="{731036C4-4AB5-0D48-879C-1662110ED0D8}"/>
              </a:ext>
            </a:extLst>
          </p:cNvPr>
          <p:cNvSpPr txBox="1"/>
          <p:nvPr/>
        </p:nvSpPr>
        <p:spPr>
          <a:xfrm>
            <a:off x="11490848"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606134488"/>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955DD0A7-9B3F-B445-B3E3-DCBA18FD6920}"/>
              </a:ext>
            </a:extLst>
          </p:cNvPr>
          <p:cNvSpPr txBox="1"/>
          <p:nvPr/>
        </p:nvSpPr>
        <p:spPr>
          <a:xfrm>
            <a:off x="11377693"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8243861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0381918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381440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760543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B4D8DFF6-CA16-A477-8E82-075E1683BFB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8A2A2D62-913E-4AAA-C059-E804BF808BC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821221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9705478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59250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9383572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2622761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38630958"/>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984014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8" name="TextBox 7">
            <a:extLst>
              <a:ext uri="{FF2B5EF4-FFF2-40B4-BE49-F238E27FC236}">
                <a16:creationId xmlns:a16="http://schemas.microsoft.com/office/drawing/2014/main" id="{ADE4A174-513B-AF43-8972-1BF7BACDE2E4}"/>
              </a:ext>
            </a:extLst>
          </p:cNvPr>
          <p:cNvSpPr txBox="1"/>
          <p:nvPr/>
        </p:nvSpPr>
        <p:spPr>
          <a:xfrm>
            <a:off x="11449612"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93403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11340988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9828275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43770893"/>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48371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5013901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3558110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38582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103827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025609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175681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ACA210-CD82-4973-86C5-C81EDE5EA833}"/>
              </a:ext>
            </a:extLst>
          </p:cNvPr>
          <p:cNvSpPr txBox="1"/>
          <p:nvPr/>
        </p:nvSpPr>
        <p:spPr>
          <a:xfrm>
            <a:off x="11383802" y="6579619"/>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461561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911038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8601172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08345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512250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04943279"/>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457860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52673203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7402557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449962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2815758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387579"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598314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047887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28026209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8291880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8309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664248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67608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209902570"/>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09312020"/>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2073729373"/>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330375782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Tree>
    <p:extLst>
      <p:ext uri="{BB962C8B-B14F-4D97-AF65-F5344CB8AC3E}">
        <p14:creationId xmlns:p14="http://schemas.microsoft.com/office/powerpoint/2010/main" val="227559887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863302"/>
      </p:ext>
    </p:extLst>
  </p:cSld>
  <p:clrMapOvr>
    <a:masterClrMapping/>
  </p:clrMapOvr>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100940288"/>
      </p:ext>
    </p:extLst>
  </p:cSld>
  <p:clrMapOvr>
    <a:masterClrMapping/>
  </p:clrMapOvr>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8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101266659"/>
      </p:ext>
    </p:extLst>
  </p:cSld>
  <p:clrMapOvr>
    <a:masterClrMapping/>
  </p:clrMapOvr>
  <p:hf sldNum="0" hdr="0" dt="0"/>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
        <p:nvSpPr>
          <p:cNvPr id="21" name="Rectangle 20">
            <a:extLst>
              <a:ext uri="{FF2B5EF4-FFF2-40B4-BE49-F238E27FC236}">
                <a16:creationId xmlns:a16="http://schemas.microsoft.com/office/drawing/2014/main" id="{866DC150-E05C-93F4-918D-A6AE2567153F}"/>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92331831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97467"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8"/>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331953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48940767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77539764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77648764"/>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968482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04384146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5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645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4052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49407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877728"/>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0393920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3311527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7415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8868002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4867355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0CD8F54C-28C6-4C1F-8CCF-8FD1BA4FCC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8863323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29667231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2955452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1292553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6421253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6509002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991931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92088697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7934330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316754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093220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918D7AAF-0838-48A4-850C-B4235D457E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76901996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7135767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156793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63633292"/>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210494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4491756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30947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775261077"/>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424852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6156747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79155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89116B4A-2E18-472F-8B47-80FB76C453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3081907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0654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95053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074659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078181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802683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784411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7716172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8527390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64750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19755354"/>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5066462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6692199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2748924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139556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3900071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43737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6622762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7328453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5598413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409541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903783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509533" y="6628807"/>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583176" y="662880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3900455685"/>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1361576-7FCF-4513-B87A-06AAD90272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20593659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8038071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255402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08981346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49172959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68467196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99686700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4196693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512707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4670175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31307651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DF19189A-A764-4CE4-921D-ADE60F5801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2499146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576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98261130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2677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69368181"/>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603647834"/>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902492218"/>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2885593155"/>
      </p:ext>
    </p:extLst>
  </p:cSld>
  <p:clrMapOvr>
    <a:masterClrMapping/>
  </p:clrMapOvr>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433588"/>
      </p:ext>
    </p:extLst>
  </p:cSld>
  <p:clrMapOvr>
    <a:masterClrMapping/>
  </p:clrMapOvr>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280902815"/>
      </p:ext>
    </p:extLst>
  </p:cSld>
  <p:clrMapOvr>
    <a:masterClrMapping/>
  </p:clrMapOvr>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5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8C66E040-CDDF-4981-B492-7556061A71A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0037026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258433401"/>
      </p:ext>
    </p:extLst>
  </p:cSld>
  <p:clrMapOvr>
    <a:masterClrMapping/>
  </p:clrMapOvr>
  <p:hf sldNum="0" hdr="0" dt="0"/>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906919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738618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4926141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772320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6347270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4208414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userDrawn="1"/>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userDrawn="1"/>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userDrawn="1"/>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117941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8623972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3703521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231C69-E75F-4165-9E55-45B24472FD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884851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4715956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557821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174821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531674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289422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341503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912557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808254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1718625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8904824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6198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C5491B-186C-45A5-B417-7EBC81686C7D}"/>
              </a:ext>
            </a:extLst>
          </p:cNvPr>
          <p:cNvGraphicFramePr>
            <a:graphicFrameLocks noChangeAspect="1"/>
          </p:cNvGraphicFramePr>
          <p:nvPr userDrawn="1">
            <p:custDataLst>
              <p:tags r:id="rId1"/>
            </p:custDataLst>
            <p:extLst>
              <p:ext uri="{D42A27DB-BD31-4B8C-83A1-F6EECF244321}">
                <p14:modId xmlns:p14="http://schemas.microsoft.com/office/powerpoint/2010/main" val="532066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35C5491B-186C-45A5-B417-7EBC81686C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722132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758486E-05AA-4AD1-B733-22E51EAFB53F}"/>
              </a:ext>
            </a:extLst>
          </p:cNvPr>
          <p:cNvGraphicFramePr>
            <a:graphicFrameLocks noChangeAspect="1"/>
          </p:cNvGraphicFramePr>
          <p:nvPr userDrawn="1">
            <p:custDataLst>
              <p:tags r:id="rId1"/>
            </p:custDataLst>
            <p:extLst>
              <p:ext uri="{D42A27DB-BD31-4B8C-83A1-F6EECF244321}">
                <p14:modId xmlns:p14="http://schemas.microsoft.com/office/powerpoint/2010/main" val="3431709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758486E-05AA-4AD1-B733-22E51EAFB5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0408752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ubhead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98D36F9-ABDD-4FE9-82E9-ABF2DC35E287}"/>
              </a:ext>
            </a:extLst>
          </p:cNvPr>
          <p:cNvGraphicFramePr>
            <a:graphicFrameLocks noChangeAspect="1"/>
          </p:cNvGraphicFramePr>
          <p:nvPr userDrawn="1">
            <p:custDataLst>
              <p:tags r:id="rId1"/>
            </p:custDataLst>
            <p:extLst>
              <p:ext uri="{D42A27DB-BD31-4B8C-83A1-F6EECF244321}">
                <p14:modId xmlns:p14="http://schemas.microsoft.com/office/powerpoint/2010/main" val="1423185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E98D36F9-ABDD-4FE9-82E9-ABF2DC35E2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853808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ubhead and Bullets - centere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DCF92-60F0-42CE-B73A-BD70FAD440F0}"/>
              </a:ext>
            </a:extLst>
          </p:cNvPr>
          <p:cNvGraphicFramePr>
            <a:graphicFrameLocks noChangeAspect="1"/>
          </p:cNvGraphicFramePr>
          <p:nvPr userDrawn="1">
            <p:custDataLst>
              <p:tags r:id="rId1"/>
            </p:custDataLst>
            <p:extLst>
              <p:ext uri="{D42A27DB-BD31-4B8C-83A1-F6EECF244321}">
                <p14:modId xmlns:p14="http://schemas.microsoft.com/office/powerpoint/2010/main" val="3841541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CF0DCF92-60F0-42CE-B73A-BD70FAD440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24899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Numbering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14968E-4AF7-485A-AE0A-88D6A2313919}"/>
              </a:ext>
            </a:extLst>
          </p:cNvPr>
          <p:cNvGraphicFramePr>
            <a:graphicFrameLocks noChangeAspect="1"/>
          </p:cNvGraphicFramePr>
          <p:nvPr userDrawn="1">
            <p:custDataLst>
              <p:tags r:id="rId1"/>
            </p:custDataLst>
            <p:extLst>
              <p:ext uri="{D42A27DB-BD31-4B8C-83A1-F6EECF244321}">
                <p14:modId xmlns:p14="http://schemas.microsoft.com/office/powerpoint/2010/main" val="3409278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E14968E-4AF7-485A-AE0A-88D6A23139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3279150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Tex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CC2B79-C940-486C-9F3B-BF847107FF0C}"/>
              </a:ext>
            </a:extLst>
          </p:cNvPr>
          <p:cNvGraphicFramePr>
            <a:graphicFrameLocks noChangeAspect="1"/>
          </p:cNvGraphicFramePr>
          <p:nvPr userDrawn="1">
            <p:custDataLst>
              <p:tags r:id="rId1"/>
            </p:custDataLst>
            <p:extLst>
              <p:ext uri="{D42A27DB-BD31-4B8C-83A1-F6EECF244321}">
                <p14:modId xmlns:p14="http://schemas.microsoft.com/office/powerpoint/2010/main" val="2464782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7CC2B79-C940-486C-9F3B-BF847107F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Straight Connector 14">
            <a:extLst>
              <a:ext uri="{FF2B5EF4-FFF2-40B4-BE49-F238E27FC236}">
                <a16:creationId xmlns:a16="http://schemas.microsoft.com/office/drawing/2014/main" id="{898EDF07-72EA-CE41-A35E-2CE9B7FCED0C}"/>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500211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C193FF-ACEA-42CA-9D04-5917F77E8069}"/>
              </a:ext>
            </a:extLst>
          </p:cNvPr>
          <p:cNvGraphicFramePr>
            <a:graphicFrameLocks noChangeAspect="1"/>
          </p:cNvGraphicFramePr>
          <p:nvPr userDrawn="1">
            <p:custDataLst>
              <p:tags r:id="rId1"/>
            </p:custDataLst>
            <p:extLst>
              <p:ext uri="{D42A27DB-BD31-4B8C-83A1-F6EECF244321}">
                <p14:modId xmlns:p14="http://schemas.microsoft.com/office/powerpoint/2010/main" val="172845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DAC193FF-ACEA-42CA-9D04-5917F77E80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395719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AA687F-0862-4D03-916A-D0C45E91D482}"/>
              </a:ext>
            </a:extLst>
          </p:cNvPr>
          <p:cNvGraphicFramePr>
            <a:graphicFrameLocks noChangeAspect="1"/>
          </p:cNvGraphicFramePr>
          <p:nvPr userDrawn="1">
            <p:custDataLst>
              <p:tags r:id="rId1"/>
            </p:custDataLst>
            <p:extLst>
              <p:ext uri="{D42A27DB-BD31-4B8C-83A1-F6EECF244321}">
                <p14:modId xmlns:p14="http://schemas.microsoft.com/office/powerpoint/2010/main" val="1618167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5AA687F-0862-4D03-916A-D0C45E91D4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53944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97C854-AA5D-4160-8753-FB537275E0CB}"/>
              </a:ext>
            </a:extLst>
          </p:cNvPr>
          <p:cNvGraphicFramePr>
            <a:graphicFrameLocks noChangeAspect="1"/>
          </p:cNvGraphicFramePr>
          <p:nvPr userDrawn="1">
            <p:custDataLst>
              <p:tags r:id="rId1"/>
            </p:custDataLst>
            <p:extLst>
              <p:ext uri="{D42A27DB-BD31-4B8C-83A1-F6EECF244321}">
                <p14:modId xmlns:p14="http://schemas.microsoft.com/office/powerpoint/2010/main" val="96555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A97C854-AA5D-4160-8753-FB537275E0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6500554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37534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6001497"/>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userDrawn="1"/>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userDrawn="1"/>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userDrawn="1"/>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3653563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1B26AD-209D-4949-99DC-0B68494564FB}"/>
              </a:ext>
            </a:extLst>
          </p:cNvPr>
          <p:cNvGraphicFramePr>
            <a:graphicFrameLocks noChangeAspect="1"/>
          </p:cNvGraphicFramePr>
          <p:nvPr userDrawn="1">
            <p:custDataLst>
              <p:tags r:id="rId1"/>
            </p:custDataLst>
            <p:extLst>
              <p:ext uri="{D42A27DB-BD31-4B8C-83A1-F6EECF244321}">
                <p14:modId xmlns:p14="http://schemas.microsoft.com/office/powerpoint/2010/main" val="16258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11B26AD-209D-4949-99DC-0B68494564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7205171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D25F91-3CBC-4B9A-8B27-2E883B9A0497}"/>
              </a:ext>
            </a:extLst>
          </p:cNvPr>
          <p:cNvGraphicFramePr>
            <a:graphicFrameLocks noChangeAspect="1"/>
          </p:cNvGraphicFramePr>
          <p:nvPr userDrawn="1">
            <p:custDataLst>
              <p:tags r:id="rId1"/>
            </p:custDataLst>
            <p:extLst>
              <p:ext uri="{D42A27DB-BD31-4B8C-83A1-F6EECF244321}">
                <p14:modId xmlns:p14="http://schemas.microsoft.com/office/powerpoint/2010/main" val="387791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29D25F91-3CBC-4B9A-8B27-2E883B9A04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userDrawn="1"/>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userDrawn="1"/>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userDrawn="1"/>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userDrawn="1"/>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220545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7785C2-FFA0-49DC-B7DC-AE8D303A0851}"/>
              </a:ext>
            </a:extLst>
          </p:cNvPr>
          <p:cNvGraphicFramePr>
            <a:graphicFrameLocks noChangeAspect="1"/>
          </p:cNvGraphicFramePr>
          <p:nvPr userDrawn="1">
            <p:custDataLst>
              <p:tags r:id="rId1"/>
            </p:custDataLst>
            <p:extLst>
              <p:ext uri="{D42A27DB-BD31-4B8C-83A1-F6EECF244321}">
                <p14:modId xmlns:p14="http://schemas.microsoft.com/office/powerpoint/2010/main" val="3915921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57785C2-FFA0-49DC-B7DC-AE8D303A08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9649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14404E-AF58-41A3-A587-83BECA816827}"/>
              </a:ext>
            </a:extLst>
          </p:cNvPr>
          <p:cNvGraphicFramePr>
            <a:graphicFrameLocks noChangeAspect="1"/>
          </p:cNvGraphicFramePr>
          <p:nvPr userDrawn="1">
            <p:custDataLst>
              <p:tags r:id="rId1"/>
            </p:custDataLst>
            <p:extLst>
              <p:ext uri="{D42A27DB-BD31-4B8C-83A1-F6EECF244321}">
                <p14:modId xmlns:p14="http://schemas.microsoft.com/office/powerpoint/2010/main" val="3525170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F14404E-AF58-41A3-A587-83BECA8168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userDrawn="1"/>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userDrawn="1"/>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userDrawn="1"/>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userDrawn="1"/>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2987856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userDrawn="1"/>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4742887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userDrawn="1"/>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5658948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 Right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501665-9204-470A-A37E-30BC35DEBC5C}"/>
              </a:ext>
            </a:extLst>
          </p:cNvPr>
          <p:cNvGraphicFramePr>
            <a:graphicFrameLocks noChangeAspect="1"/>
          </p:cNvGraphicFramePr>
          <p:nvPr userDrawn="1">
            <p:custDataLst>
              <p:tags r:id="rId1"/>
            </p:custDataLst>
            <p:extLst>
              <p:ext uri="{D42A27DB-BD31-4B8C-83A1-F6EECF244321}">
                <p14:modId xmlns:p14="http://schemas.microsoft.com/office/powerpoint/2010/main" val="4158304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3F501665-9204-470A-A37E-30BC35DEBC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039884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93A4BC-37E6-4DD2-B7CD-FB49C008A15D}"/>
              </a:ext>
            </a:extLst>
          </p:cNvPr>
          <p:cNvGraphicFramePr>
            <a:graphicFrameLocks noChangeAspect="1"/>
          </p:cNvGraphicFramePr>
          <p:nvPr userDrawn="1">
            <p:custDataLst>
              <p:tags r:id="rId1"/>
            </p:custDataLst>
            <p:extLst>
              <p:ext uri="{D42A27DB-BD31-4B8C-83A1-F6EECF244321}">
                <p14:modId xmlns:p14="http://schemas.microsoft.com/office/powerpoint/2010/main" val="1456229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8493A4BC-37E6-4DD2-B7CD-FB49C008A1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20766186"/>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D02D1C7-7C70-4B83-A59F-BDE593306E53}"/>
              </a:ext>
            </a:extLst>
          </p:cNvPr>
          <p:cNvGraphicFramePr>
            <a:graphicFrameLocks noChangeAspect="1"/>
          </p:cNvGraphicFramePr>
          <p:nvPr userDrawn="1">
            <p:custDataLst>
              <p:tags r:id="rId1"/>
            </p:custDataLst>
            <p:extLst>
              <p:ext uri="{D42A27DB-BD31-4B8C-83A1-F6EECF244321}">
                <p14:modId xmlns:p14="http://schemas.microsoft.com/office/powerpoint/2010/main" val="1392264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D02D1C7-7C70-4B83-A59F-BDE593306E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06780079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59506069-C394-449A-A381-EA5EB93F24B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43831507"/>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 Right Two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4C95FD-8A01-494E-B6F0-70FC67BF3B65}"/>
              </a:ext>
            </a:extLst>
          </p:cNvPr>
          <p:cNvGraphicFramePr>
            <a:graphicFrameLocks noChangeAspect="1"/>
          </p:cNvGraphicFramePr>
          <p:nvPr userDrawn="1">
            <p:custDataLst>
              <p:tags r:id="rId1"/>
            </p:custDataLst>
            <p:extLst>
              <p:ext uri="{D42A27DB-BD31-4B8C-83A1-F6EECF244321}">
                <p14:modId xmlns:p14="http://schemas.microsoft.com/office/powerpoint/2010/main" val="965125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464C95FD-8A01-494E-B6F0-70FC67BF3B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500281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 Right Three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0BE030D-98F6-409F-8016-E2D167B300DA}"/>
              </a:ext>
            </a:extLst>
          </p:cNvPr>
          <p:cNvGraphicFramePr>
            <a:graphicFrameLocks noChangeAspect="1"/>
          </p:cNvGraphicFramePr>
          <p:nvPr userDrawn="1">
            <p:custDataLst>
              <p:tags r:id="rId1"/>
            </p:custDataLst>
            <p:extLst>
              <p:ext uri="{D42A27DB-BD31-4B8C-83A1-F6EECF244321}">
                <p14:modId xmlns:p14="http://schemas.microsoft.com/office/powerpoint/2010/main" val="3077858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0BE030D-98F6-409F-8016-E2D167B30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437552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Multi Photo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A393D10-AE85-4AA5-A699-5D06948B1179}"/>
              </a:ext>
            </a:extLst>
          </p:cNvPr>
          <p:cNvGraphicFramePr>
            <a:graphicFrameLocks noChangeAspect="1"/>
          </p:cNvGraphicFramePr>
          <p:nvPr userDrawn="1">
            <p:custDataLst>
              <p:tags r:id="rId1"/>
            </p:custDataLst>
            <p:extLst>
              <p:ext uri="{D42A27DB-BD31-4B8C-83A1-F6EECF244321}">
                <p14:modId xmlns:p14="http://schemas.microsoft.com/office/powerpoint/2010/main" val="4168923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5A393D10-AE85-4AA5-A699-5D06948B1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884460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ulti Photo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DE325D-3E65-402D-95B0-C27620FA64DA}"/>
              </a:ext>
            </a:extLst>
          </p:cNvPr>
          <p:cNvGraphicFramePr>
            <a:graphicFrameLocks noChangeAspect="1"/>
          </p:cNvGraphicFramePr>
          <p:nvPr userDrawn="1">
            <p:custDataLst>
              <p:tags r:id="rId1"/>
            </p:custDataLst>
            <p:extLst>
              <p:ext uri="{D42A27DB-BD31-4B8C-83A1-F6EECF244321}">
                <p14:modId xmlns:p14="http://schemas.microsoft.com/office/powerpoint/2010/main" val="363311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56DE325D-3E65-402D-95B0-C27620FA64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91170245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ne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77F77B-AABD-4020-AB85-0E6BC292495E}"/>
              </a:ext>
            </a:extLst>
          </p:cNvPr>
          <p:cNvGraphicFramePr>
            <a:graphicFrameLocks noChangeAspect="1"/>
          </p:cNvGraphicFramePr>
          <p:nvPr userDrawn="1">
            <p:custDataLst>
              <p:tags r:id="rId1"/>
            </p:custDataLst>
            <p:extLst>
              <p:ext uri="{D42A27DB-BD31-4B8C-83A1-F6EECF244321}">
                <p14:modId xmlns:p14="http://schemas.microsoft.com/office/powerpoint/2010/main" val="1741953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A77F77B-AABD-4020-AB85-0E6BC29249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7857934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43F0EF-D94B-48CB-9513-2D68E40E0A8F}"/>
              </a:ext>
            </a:extLst>
          </p:cNvPr>
          <p:cNvGraphicFramePr>
            <a:graphicFrameLocks noChangeAspect="1"/>
          </p:cNvGraphicFramePr>
          <p:nvPr userDrawn="1">
            <p:custDataLst>
              <p:tags r:id="rId1"/>
            </p:custDataLst>
            <p:extLst>
              <p:ext uri="{D42A27DB-BD31-4B8C-83A1-F6EECF244321}">
                <p14:modId xmlns:p14="http://schemas.microsoft.com/office/powerpoint/2010/main" val="2874828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843F0EF-D94B-48CB-9513-2D68E40E0A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7377655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D3D11F-BAEB-44D3-8581-99EC0EDAB3FC}"/>
              </a:ext>
            </a:extLst>
          </p:cNvPr>
          <p:cNvGraphicFramePr>
            <a:graphicFrameLocks noChangeAspect="1"/>
          </p:cNvGraphicFramePr>
          <p:nvPr userDrawn="1">
            <p:custDataLst>
              <p:tags r:id="rId1"/>
            </p:custDataLst>
            <p:extLst>
              <p:ext uri="{D42A27DB-BD31-4B8C-83A1-F6EECF244321}">
                <p14:modId xmlns:p14="http://schemas.microsoft.com/office/powerpoint/2010/main" val="2586655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4D3D11F-BAEB-44D3-8581-99EC0EDA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661340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4973259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995790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084529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071706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66022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0015567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70988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669459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85860077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27432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2274848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347669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userDrawn="1"/>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userDrawn="1"/>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userDrawn="1"/>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0695135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8149241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94326FF3-6B6B-4143-B2F9-702DB76E312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D9DE400A-9E6F-4EAE-BBA0-88655336BC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386410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106541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 Blue">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B7629A-90F9-442C-A330-6364D538FCAA}"/>
              </a:ext>
            </a:extLst>
          </p:cNvPr>
          <p:cNvGraphicFramePr>
            <a:graphicFrameLocks noChangeAspect="1"/>
          </p:cNvGraphicFramePr>
          <p:nvPr userDrawn="1">
            <p:custDataLst>
              <p:tags r:id="rId1"/>
            </p:custDataLst>
            <p:extLst>
              <p:ext uri="{D42A27DB-BD31-4B8C-83A1-F6EECF244321}">
                <p14:modId xmlns:p14="http://schemas.microsoft.com/office/powerpoint/2010/main" val="316336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6B7629A-90F9-442C-A330-6364D538FC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899788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5762951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5846537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451978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8040533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501070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7056855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338103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1412031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B3F65495-12A4-4284-86B6-8783B653382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FFFA63EF-612C-4DDE-BDB9-DD67DDE0B3D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542599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359801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499416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96650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8447839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374607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222860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847345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6623254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6136562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8868290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375969" y="6587711"/>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449612"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5969181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758" y="6471697"/>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9" name="Text Placeholder 2">
            <a:extLst>
              <a:ext uri="{FF2B5EF4-FFF2-40B4-BE49-F238E27FC236}">
                <a16:creationId xmlns:a16="http://schemas.microsoft.com/office/drawing/2014/main" id="{7F5C9A73-A701-4C1A-8996-020E12C23E81}"/>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1730269A-08C3-4518-B8B4-B1B1540EC7C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228171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572918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6590452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A2B29E-2D28-4D18-9E99-053B3761068F}"/>
              </a:ext>
            </a:extLst>
          </p:cNvPr>
          <p:cNvGraphicFramePr>
            <a:graphicFrameLocks noChangeAspect="1"/>
          </p:cNvGraphicFramePr>
          <p:nvPr userDrawn="1">
            <p:custDataLst>
              <p:tags r:id="rId1"/>
            </p:custDataLst>
            <p:extLst>
              <p:ext uri="{D42A27DB-BD31-4B8C-83A1-F6EECF244321}">
                <p14:modId xmlns:p14="http://schemas.microsoft.com/office/powerpoint/2010/main" val="223874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18A2B29E-2D28-4D18-9E99-053B376106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 name="Slide Number Placeholder 1">
            <a:extLst>
              <a:ext uri="{FF2B5EF4-FFF2-40B4-BE49-F238E27FC236}">
                <a16:creationId xmlns:a16="http://schemas.microsoft.com/office/drawing/2014/main" id="{0BE16C14-4943-413C-A577-91BEFC94A18A}"/>
              </a:ext>
            </a:extLst>
          </p:cNvPr>
          <p:cNvSpPr>
            <a:spLocks noGrp="1"/>
          </p:cNvSpPr>
          <p:nvPr>
            <p:ph type="sldNum" sz="quarter" idx="31"/>
          </p:nvPr>
        </p:nvSpPr>
        <p:spPr/>
        <p:txBody>
          <a:bodyPr/>
          <a:lstStyle/>
          <a:p>
            <a:fld id="{9466916A-1A85-4539-B42A-68ACEF8D2CF9}" type="slidenum">
              <a:rPr lang="en-US" smtClean="0"/>
              <a:t>‹#›</a:t>
            </a:fld>
            <a:endParaRPr lang="en-US"/>
          </a:p>
        </p:txBody>
      </p:sp>
      <p:sp>
        <p:nvSpPr>
          <p:cNvPr id="4" name="Footer Placeholder 3">
            <a:extLst>
              <a:ext uri="{FF2B5EF4-FFF2-40B4-BE49-F238E27FC236}">
                <a16:creationId xmlns:a16="http://schemas.microsoft.com/office/drawing/2014/main" id="{81BAF6C7-94CD-446B-B7F3-8CDB7F2C5B66}"/>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30304056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F8A4BC33-47D5-4C17-A832-615394206016}"/>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07F825E-279A-42B9-8D5E-A6FCBD26310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05793734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537B5D24-BCF6-4AB5-86FA-E3145B772484}"/>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7CE4FEC-A15F-4A20-979C-02856739CD5E}"/>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27765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25FA2F0B-B299-49AC-AD78-66659627AB20}"/>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238CDA6A-9332-408B-BC89-3CE760634B95}"/>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39574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0008049A-1092-4F92-BD7B-6CFBFD7629D8}"/>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1B562B25-DF6A-4760-93A9-F10381BC6BD7}"/>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8637554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CD1E42B-CD23-4181-A5DE-AB72A5E37DFD}"/>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8F4C1395-2BC2-4E3A-B70B-9F41020F36F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5748399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87FA629-E087-47C0-98B0-3DCF01C58FFB}"/>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36D8B735-8FA4-4DFA-B134-6BE015ED6AFA}"/>
              </a:ext>
            </a:extLst>
          </p:cNvPr>
          <p:cNvSpPr>
            <a:spLocks noGrp="1"/>
          </p:cNvSpPr>
          <p:nvPr>
            <p:ph type="sldNum" sz="quarter" idx="33"/>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95059954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E5361183-34DC-46CF-943B-5F499EBF8172}"/>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DAF8E6D-C109-4942-8344-2250EFAC07C2}"/>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979130431"/>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B32603E9-F896-455C-8C4D-C4428ACF0BA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EDA344FD-161D-4A35-B33E-DA10CAC2E89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935997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A1CC3147-8DFD-4039-878B-DEEFE28006C7}"/>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BEDD2D1-BFE0-4244-BFAF-3CB6D630AC5D}"/>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141904110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6603575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5657317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04443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49362005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40819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5313152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6734679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3749713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98176092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3F208A2F-1CE2-478F-9445-C3E1B5FE1E0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0AD6916B-7D24-4068-A978-ADD2B43C541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14010836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69370971"/>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5659262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547689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377630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6728128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2072482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6950025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1195824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105323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08810868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F06177C2-A046-4358-BC4A-F6CFABD1D92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E17FB64C-A019-44C0-B2AD-58A535AA5A8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388883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236991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41019996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374845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8850686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150332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1839345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173550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36269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7007097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7675826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2963A5A3-E04E-42F1-9AC5-0650306BD89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3CFF1710-D399-446D-A053-627815A24ED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48000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792713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10299861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5840979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98278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418A-7624-4476-BD66-7B5517BD4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B46F8-086A-4ACE-A115-0AA48E9F2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5FD57A-FB59-4B71-97CE-952C59AB6D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9016ED-3505-4B5A-A66B-1D2B4A2B88AE}"/>
              </a:ext>
            </a:extLst>
          </p:cNvPr>
          <p:cNvSpPr>
            <a:spLocks noGrp="1"/>
          </p:cNvSpPr>
          <p:nvPr>
            <p:ph type="ftr" sz="quarter" idx="11"/>
          </p:nvPr>
        </p:nvSpPr>
        <p:spPr/>
        <p:txBody>
          <a:bodyPr/>
          <a:lstStyle/>
          <a:p>
            <a:r>
              <a:rPr lang="en-US"/>
              <a:t>|  Visa Consulting and Analytics  |  Hudson River CCU   |   Consumer Debit Assessment Final Readout  |  Visa Confidential</a:t>
            </a:r>
          </a:p>
        </p:txBody>
      </p:sp>
      <p:sp>
        <p:nvSpPr>
          <p:cNvPr id="6" name="Slide Number Placeholder 5">
            <a:extLst>
              <a:ext uri="{FF2B5EF4-FFF2-40B4-BE49-F238E27FC236}">
                <a16:creationId xmlns:a16="http://schemas.microsoft.com/office/drawing/2014/main" id="{3746666A-DD1E-4144-ABFB-F1DBCE993B56}"/>
              </a:ext>
            </a:extLst>
          </p:cNvPr>
          <p:cNvSpPr>
            <a:spLocks noGrp="1"/>
          </p:cNvSpPr>
          <p:nvPr>
            <p:ph type="sldNum" sz="quarter" idx="1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6553358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262949977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6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957542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39628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75326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rgbClr val="595959"/>
                </a:solidFill>
                <a:latin typeface="Calibri"/>
                <a:cs typeface="Calibri"/>
              </a:defRPr>
            </a:lvl1pPr>
          </a:lstStyle>
          <a:p>
            <a:pPr marL="12700">
              <a:lnSpc>
                <a:spcPct val="100000"/>
              </a:lnSpc>
              <a:spcBef>
                <a:spcPts val="65"/>
              </a:spcBef>
            </a:pPr>
            <a:r>
              <a:rPr lang="en-US" spc="-5"/>
              <a:t>|  Visa Consulting and Analytics  |  Hudson River CCU   |   Consumer Debit Assessment Final Readout  |  Visa Confidential</a:t>
            </a:r>
            <a:endParaRPr spc="-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700" b="0" i="0">
                <a:solidFill>
                  <a:srgbClr val="ADADAD"/>
                </a:solidFill>
                <a:latin typeface="Calibri"/>
                <a:cs typeface="Calibri"/>
              </a:defRPr>
            </a:lvl1pPr>
          </a:lstStyle>
          <a:p>
            <a:pPr marL="25400">
              <a:lnSpc>
                <a:spcPct val="100000"/>
              </a:lnSpc>
              <a:spcBef>
                <a:spcPts val="65"/>
              </a:spcBef>
            </a:pPr>
            <a:fld id="{81D60167-4931-47E6-BA6A-407CBD079E47}" type="slidenum">
              <a:rPr/>
              <a:t>‹#›</a:t>
            </a:fld>
            <a:endParaRPr/>
          </a:p>
        </p:txBody>
      </p:sp>
    </p:spTree>
    <p:extLst>
      <p:ext uri="{BB962C8B-B14F-4D97-AF65-F5344CB8AC3E}">
        <p14:creationId xmlns:p14="http://schemas.microsoft.com/office/powerpoint/2010/main" val="410967947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panose="020B0502040204020203" pitchFamily="34" charset="0"/>
              <a:ea typeface="+mj-ea"/>
              <a:cs typeface="+mj-cs"/>
              <a:sym typeface="Segoe UI" panose="020B0502040204020203" pitchFamily="34" charset="0"/>
            </a:endParaRP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1256264"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57200" y="6309360"/>
            <a:ext cx="10058400" cy="96950"/>
          </a:xfrm>
        </p:spPr>
        <p:txBody>
          <a:bodyPr wrap="square" anchor="t">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0051403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95321D6-F21A-44C9-934B-FAF62B13FB75}"/>
              </a:ext>
            </a:extLst>
          </p:cNvPr>
          <p:cNvGraphicFramePr>
            <a:graphicFrameLocks noChangeAspect="1"/>
          </p:cNvGraphicFramePr>
          <p:nvPr userDrawn="1">
            <p:custDataLst>
              <p:tags r:id="rId1"/>
            </p:custDataLst>
            <p:extLst>
              <p:ext uri="{D42A27DB-BD31-4B8C-83A1-F6EECF244321}">
                <p14:modId xmlns:p14="http://schemas.microsoft.com/office/powerpoint/2010/main" val="1917221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95321D6-F21A-44C9-934B-FAF62B13FB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5CA95B-F73A-4BC0-91AB-3F8BDF45DBA7}"/>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5649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7" name="Text Placeholder 2">
            <a:extLst>
              <a:ext uri="{FF2B5EF4-FFF2-40B4-BE49-F238E27FC236}">
                <a16:creationId xmlns:a16="http://schemas.microsoft.com/office/drawing/2014/main" id="{AF265D31-1383-4666-ACD9-0A3DA2BDF8D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E72F4E22-1B7B-4539-8AE8-6ACCDB6A134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627370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505931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p:cNvSpPr/>
          <p:nvPr userDrawn="1">
            <p:custDataLst>
              <p:tags r:id="rId2"/>
            </p:custDataLst>
          </p:nvPr>
        </p:nvSpPr>
        <p:spPr bwMode="auto">
          <a:xfrm>
            <a:off x="0" y="0"/>
            <a:ext cx="158750" cy="15875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pPr>
            <a:endParaRPr kumimoji="0" lang="en-US" sz="2800" b="0" i="0" u="none" strike="noStrike" cap="none" normalizeH="0" baseline="0">
              <a:ln>
                <a:noFill/>
              </a:ln>
              <a:solidFill>
                <a:schemeClr val="bg1"/>
              </a:solidFill>
              <a:effectLst/>
              <a:latin typeface="Segoe UI "/>
              <a:ea typeface="+mj-ea"/>
              <a:cs typeface="Segoe UI Light" panose="020B0502040204020203" pitchFamily="34" charset="0"/>
              <a:sym typeface="Segoe UI "/>
            </a:endParaRPr>
          </a:p>
        </p:txBody>
      </p:sp>
      <p:sp>
        <p:nvSpPr>
          <p:cNvPr id="6" name="Title 1"/>
          <p:cNvSpPr>
            <a:spLocks noGrp="1"/>
          </p:cNvSpPr>
          <p:nvPr>
            <p:ph type="title"/>
          </p:nvPr>
        </p:nvSpPr>
        <p:spPr>
          <a:xfrm>
            <a:off x="316991" y="245827"/>
            <a:ext cx="11582400" cy="366254"/>
          </a:xfrm>
        </p:spPr>
        <p:txBody>
          <a:bodyPr>
            <a:noAutofit/>
          </a:bodyPr>
          <a:lstStyle>
            <a:lvl1pPr>
              <a:defRPr>
                <a:latin typeface="Segoe UI "/>
                <a:cs typeface="Segoe UI Light" panose="020B0502040204020203" pitchFamily="34" charset="0"/>
              </a:defRPr>
            </a:lvl1pPr>
          </a:lstStyle>
          <a:p>
            <a:r>
              <a:rPr lang="en-US"/>
              <a:t>Click to edit Master title style</a:t>
            </a:r>
          </a:p>
        </p:txBody>
      </p:sp>
      <p:sp>
        <p:nvSpPr>
          <p:cNvPr id="7" name="Content Placeholder 6"/>
          <p:cNvSpPr>
            <a:spLocks noGrp="1"/>
          </p:cNvSpPr>
          <p:nvPr>
            <p:ph sz="quarter" idx="12"/>
          </p:nvPr>
        </p:nvSpPr>
        <p:spPr>
          <a:xfrm>
            <a:off x="316301" y="1188721"/>
            <a:ext cx="11582400" cy="637867"/>
          </a:xfrm>
        </p:spPr>
        <p:txBody>
          <a:bodyPr>
            <a:spAutoFit/>
          </a:body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3" hasCustomPrompt="1"/>
          </p:nvPr>
        </p:nvSpPr>
        <p:spPr>
          <a:xfrm>
            <a:off x="304800" y="6391564"/>
            <a:ext cx="11684000" cy="109728"/>
          </a:xfrm>
        </p:spPr>
        <p:txBody>
          <a:bodyPr anchor="b"/>
          <a:lstStyle>
            <a:lvl1pPr marL="0" indent="0">
              <a:spcBef>
                <a:spcPts val="0"/>
              </a:spcBef>
              <a:buNone/>
              <a:defRPr sz="800"/>
            </a:lvl1pPr>
          </a:lstStyle>
          <a:p>
            <a:pPr lvl="0"/>
            <a:r>
              <a:rPr lang="en-US"/>
              <a:t>Source: </a:t>
            </a:r>
          </a:p>
        </p:txBody>
      </p:sp>
    </p:spTree>
    <p:extLst>
      <p:ext uri="{BB962C8B-B14F-4D97-AF65-F5344CB8AC3E}">
        <p14:creationId xmlns:p14="http://schemas.microsoft.com/office/powerpoint/2010/main" val="3304059913"/>
      </p:ext>
    </p:extLst>
  </p:cSld>
  <p:clrMapOvr>
    <a:masterClrMapping/>
  </p:clrMapOvr>
  <p:transition>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92" y="1524001"/>
            <a:ext cx="11285049" cy="4572000"/>
          </a:xfrm>
        </p:spPr>
        <p:txBody>
          <a:bodyPr/>
          <a:lstStyle>
            <a:lvl1pPr marL="227008" marR="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486" marR="0" indent="-225420" algn="l" defTabSz="914377"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685783" marR="0" indent="-171446" algn="l" defTabSz="914377"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dirty="0">
                <a:solidFill>
                  <a:schemeClr val="accent3"/>
                </a:solidFill>
                <a:latin typeface="+mn-lt"/>
                <a:ea typeface="+mn-ea"/>
                <a:cs typeface="+mn-cs"/>
              </a:defRPr>
            </a:lvl3pPr>
            <a:lvl4pPr marL="0" marR="0" indent="0" algn="l" defTabSz="914377" rtl="0" eaLnBrk="1" fontAlgn="auto" latinLnBrk="0" hangingPunct="1">
              <a:lnSpc>
                <a:spcPct val="100000"/>
              </a:lnSpc>
              <a:spcBef>
                <a:spcPts val="200"/>
              </a:spcBef>
              <a:spcAft>
                <a:spcPts val="200"/>
              </a:spcAft>
              <a:buClrTx/>
              <a:buSzTx/>
              <a:buFontTx/>
              <a:buNone/>
              <a:tabLst/>
              <a:defRPr lang="en-US" sz="2200" b="1" kern="1200" noProof="0" dirty="0" smtClean="0">
                <a:solidFill>
                  <a:schemeClr val="accent4"/>
                </a:solidFill>
                <a:latin typeface="+mn-lt"/>
                <a:ea typeface="+mn-ea"/>
                <a:cs typeface="+mn-cs"/>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marL="227008" marR="0" lvl="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5C5C5C"/>
              </a:solidFill>
              <a:effectLst/>
              <a:uLnTx/>
              <a:uFillTx/>
              <a:latin typeface="+mn-lt"/>
              <a:ea typeface="+mn-ea"/>
              <a:cs typeface="+mn-cs"/>
            </a:endParaRP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457200" y="6402172"/>
            <a:ext cx="7207251" cy="107722"/>
          </a:xfrm>
        </p:spPr>
        <p:txBody>
          <a:bodyPr wrap="square" anchor="b">
            <a:spAutoFit/>
          </a:bodyPr>
          <a:lstStyle>
            <a:lvl1pPr marL="0" indent="0">
              <a:spcBef>
                <a:spcPts val="0"/>
              </a:spcBef>
              <a:buNone/>
              <a:defRPr sz="700" b="0">
                <a:solidFill>
                  <a:schemeClr val="tx1">
                    <a:lumMod val="50000"/>
                    <a:lumOff val="50000"/>
                  </a:schemeClr>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9284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Edit Master text styles</a:t>
            </a:r>
          </a:p>
          <a:p>
            <a:pPr marL="571500" marR="0" lvl="1"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pPr>
            <a:r>
              <a:rPr kumimoji="0" lang="en-US" sz="1800" b="0" i="0" u="none" strike="noStrike" kern="1200" cap="none" spc="0" normalizeH="0" baseline="0" noProof="0">
                <a:ln>
                  <a:noFill/>
                </a:ln>
                <a:solidFill>
                  <a:srgbClr val="5C5C5C"/>
                </a:solidFill>
                <a:effectLst/>
                <a:uLnTx/>
                <a:uFillTx/>
                <a:latin typeface="+mn-lt"/>
                <a:ea typeface="+mn-ea"/>
                <a:cs typeface="+mn-cs"/>
              </a:rPr>
              <a:t>Second level</a:t>
            </a:r>
          </a:p>
          <a:p>
            <a:pPr marL="801688" marR="0" lvl="2"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a:pPr>
            <a:r>
              <a:rPr kumimoji="0" lang="en-US" sz="1600" b="0" i="0" u="none" strike="noStrike" kern="1200" cap="none" spc="0" normalizeH="0" baseline="0" noProof="0">
                <a:ln>
                  <a:noFill/>
                </a:ln>
                <a:solidFill>
                  <a:srgbClr val="5C5C5C"/>
                </a:solidFill>
                <a:effectLst/>
                <a:uLnTx/>
                <a:uFillTx/>
                <a:latin typeface="+mn-lt"/>
                <a:ea typeface="+mn-ea"/>
                <a:cs typeface="+mn-cs"/>
              </a:rPr>
              <a:t>Third level</a:t>
            </a:r>
          </a:p>
          <a:p>
            <a:pPr marL="0" marR="0" lvl="3" indent="0" algn="l" defTabSz="914400" rtl="0" eaLnBrk="1" fontAlgn="auto" latinLnBrk="0" hangingPunct="1">
              <a:lnSpc>
                <a:spcPct val="100000"/>
              </a:lnSpc>
              <a:spcBef>
                <a:spcPts val="200"/>
              </a:spcBef>
              <a:spcAft>
                <a:spcPts val="200"/>
              </a:spcAft>
              <a:buClrTx/>
              <a:buSzTx/>
              <a:buFontTx/>
              <a:buNone/>
              <a:tabLst/>
              <a:defRPr/>
            </a:pPr>
            <a:r>
              <a:rPr kumimoji="0" lang="en-US" sz="2200" b="1" i="0" u="none" strike="noStrike" kern="1200" cap="none" spc="0" normalizeH="0" baseline="0" noProof="0">
                <a:ln>
                  <a:noFill/>
                </a:ln>
                <a:solidFill>
                  <a:srgbClr val="003EA9"/>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891202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3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p:cNvPicPr/>
                      <p:nvPr/>
                    </p:nvPicPr>
                    <p:blipFill>
                      <a:blip r:embed="rId5"/>
                      <a:stretch>
                        <a:fillRect/>
                      </a:stretch>
                    </p:blipFill>
                    <p:spPr>
                      <a:xfrm>
                        <a:off x="2119" y="1593"/>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61473" y="1585545"/>
            <a:ext cx="11267467" cy="139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734433" y="6415640"/>
            <a:ext cx="7207251" cy="80791"/>
          </a:xfrm>
        </p:spPr>
        <p:txBody>
          <a:bodyPr wrap="square" anchor="ctr">
            <a:spAutoFit/>
          </a:bodyPr>
          <a:lstStyle>
            <a:lvl1pPr marL="0" indent="0">
              <a:spcBef>
                <a:spcPts val="0"/>
              </a:spcBef>
              <a:buNone/>
              <a:defRPr sz="525" b="0">
                <a:solidFill>
                  <a:schemeClr val="bg2"/>
                </a:solidFill>
              </a:defRPr>
            </a:lvl1pPr>
            <a:lvl2pPr marL="342891" indent="0">
              <a:spcBef>
                <a:spcPts val="0"/>
              </a:spcBef>
              <a:spcAft>
                <a:spcPts val="0"/>
              </a:spcAft>
              <a:buNone/>
              <a:defRPr sz="1500" b="0"/>
            </a:lvl2pPr>
            <a:lvl3pPr marL="685783" indent="0">
              <a:spcBef>
                <a:spcPts val="0"/>
              </a:spcBef>
              <a:spcAft>
                <a:spcPts val="0"/>
              </a:spcAft>
              <a:buNone/>
              <a:defRPr sz="1500" b="0"/>
            </a:lvl3pPr>
            <a:lvl4pPr marL="1028674" indent="0">
              <a:spcBef>
                <a:spcPts val="0"/>
              </a:spcBef>
              <a:spcAft>
                <a:spcPts val="0"/>
              </a:spcAft>
              <a:buNone/>
              <a:defRPr sz="1500" b="0"/>
            </a:lvl4pPr>
            <a:lvl5pPr marL="1371566" indent="0">
              <a:spcBef>
                <a:spcPts val="0"/>
              </a:spcBef>
              <a:buNone/>
              <a:defRPr sz="1500" b="0">
                <a:solidFill>
                  <a:srgbClr val="5D5D5D"/>
                </a:solidFill>
              </a:defRPr>
            </a:lvl5pPr>
            <a:lvl6pPr marL="1714457" indent="0">
              <a:lnSpc>
                <a:spcPct val="90000"/>
              </a:lnSpc>
              <a:buNone/>
              <a:defRPr sz="1500" b="0">
                <a:solidFill>
                  <a:schemeClr val="accent3"/>
                </a:solidFill>
              </a:defRPr>
            </a:lvl6pPr>
            <a:lvl7pPr marL="2057349" indent="0">
              <a:buNone/>
              <a:defRPr sz="1500" b="0">
                <a:solidFill>
                  <a:schemeClr val="accent3"/>
                </a:solidFill>
              </a:defRPr>
            </a:lvl7pPr>
            <a:lvl8pPr marL="2400240" indent="0">
              <a:buNone/>
              <a:defRPr sz="1500" b="0">
                <a:solidFill>
                  <a:schemeClr val="accent3"/>
                </a:solidFill>
              </a:defRPr>
            </a:lvl8pPr>
            <a:lvl9pPr marL="2743131" indent="0">
              <a:buNone/>
              <a:defRPr sz="15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49462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_Title, Subhead and Bullets">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p>
            <a:r>
              <a:rPr lang="en-US"/>
              <a:t>Click to edit title</a:t>
            </a:r>
          </a:p>
        </p:txBody>
      </p:sp>
      <p:sp>
        <p:nvSpPr>
          <p:cNvPr id="7" name="Content Placeholder 3"/>
          <p:cNvSpPr>
            <a:spLocks noGrp="1"/>
          </p:cNvSpPr>
          <p:nvPr>
            <p:ph sz="half" idx="2" hasCustomPrompt="1"/>
          </p:nvPr>
        </p:nvSpPr>
        <p:spPr>
          <a:xfrm>
            <a:off x="304800" y="2267713"/>
            <a:ext cx="11582400" cy="1377878"/>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Subtitle 2"/>
          <p:cNvSpPr>
            <a:spLocks noGrp="1"/>
          </p:cNvSpPr>
          <p:nvPr>
            <p:ph type="subTitle" idx="1" hasCustomPrompt="1"/>
          </p:nvPr>
        </p:nvSpPr>
        <p:spPr>
          <a:xfrm>
            <a:off x="304800" y="1609345"/>
            <a:ext cx="11582400" cy="258597"/>
          </a:xfrm>
        </p:spPr>
        <p:txBody>
          <a:bodyPr/>
          <a:lstStyle>
            <a:lvl1pPr marL="0" indent="0">
              <a:buNone/>
              <a:defRPr b="1">
                <a:solidFill>
                  <a:schemeClr val="accent5"/>
                </a:solidFill>
              </a:defRPr>
            </a:lvl1pPr>
          </a:lstStyle>
          <a:p>
            <a:r>
              <a:rPr lang="en-US"/>
              <a:t>Click to edit subhead</a:t>
            </a:r>
          </a:p>
        </p:txBody>
      </p:sp>
    </p:spTree>
    <p:extLst>
      <p:ext uri="{BB962C8B-B14F-4D97-AF65-F5344CB8AC3E}">
        <p14:creationId xmlns:p14="http://schemas.microsoft.com/office/powerpoint/2010/main" val="408660116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40541019"/>
              </p:ext>
            </p:extLst>
          </p:nvPr>
        </p:nvGraphicFramePr>
        <p:xfrm>
          <a:off x="1767" y="1323"/>
          <a:ext cx="1764" cy="1323"/>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1767" y="1323"/>
                        <a:ext cx="1764" cy="1323"/>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 y="6356356"/>
            <a:ext cx="377952" cy="365125"/>
          </a:xfrm>
        </p:spPr>
        <p:txBody>
          <a:bodyPr/>
          <a:lstStyle/>
          <a:p>
            <a:fld id="{C19C67A3-BED2-284C-B277-97C0CD92F617}" type="slidenum">
              <a:rPr lang="en-US" smtClean="0"/>
              <a:t>‹#›</a:t>
            </a:fld>
            <a:endParaRPr lang="en-US"/>
          </a:p>
        </p:txBody>
      </p:sp>
      <p:sp>
        <p:nvSpPr>
          <p:cNvPr id="7" name="Text Placeholder 3">
            <a:extLst>
              <a:ext uri="{FF2B5EF4-FFF2-40B4-BE49-F238E27FC236}">
                <a16:creationId xmlns:a16="http://schemas.microsoft.com/office/drawing/2014/main" id="{0B675D9A-CF44-47CB-ADE8-3F99BDF2F1AB}"/>
              </a:ext>
            </a:extLst>
          </p:cNvPr>
          <p:cNvSpPr>
            <a:spLocks noGrp="1"/>
          </p:cNvSpPr>
          <p:nvPr>
            <p:ph type="body" sz="quarter" idx="10" hasCustomPrompt="1"/>
          </p:nvPr>
        </p:nvSpPr>
        <p:spPr>
          <a:xfrm>
            <a:off x="304806" y="6198567"/>
            <a:ext cx="11704639" cy="110800"/>
          </a:xfrm>
        </p:spPr>
        <p:txBody>
          <a:bodyPr anchor="b">
            <a:noAutofit/>
          </a:bodyPr>
          <a:lstStyle>
            <a:lvl1pPr marL="0" indent="0">
              <a:buNone/>
              <a:defRPr sz="800">
                <a:solidFill>
                  <a:schemeClr val="bg2">
                    <a:lumMod val="75000"/>
                  </a:schemeClr>
                </a:solidFill>
              </a:defRPr>
            </a:lvl1pPr>
            <a:lvl2pPr marL="376718" indent="0">
              <a:buNone/>
              <a:defRPr sz="800"/>
            </a:lvl2pPr>
            <a:lvl3pPr marL="838091" indent="0">
              <a:buNone/>
              <a:defRPr sz="800"/>
            </a:lvl3pPr>
            <a:lvl4pPr marL="1219042" indent="0">
              <a:buNone/>
              <a:defRPr sz="800"/>
            </a:lvl4pPr>
            <a:lvl5pPr marL="1559187" indent="0">
              <a:buNone/>
              <a:defRPr sz="800"/>
            </a:lvl5pPr>
          </a:lstStyle>
          <a:p>
            <a:pPr lvl="0"/>
            <a:r>
              <a:rPr lang="en-US"/>
              <a:t>Source:</a:t>
            </a:r>
          </a:p>
        </p:txBody>
      </p:sp>
    </p:spTree>
    <p:extLst>
      <p:ext uri="{BB962C8B-B14F-4D97-AF65-F5344CB8AC3E}">
        <p14:creationId xmlns:p14="http://schemas.microsoft.com/office/powerpoint/2010/main" val="83951681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Break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62631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6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13" name="Title 3">
            <a:extLst>
              <a:ext uri="{FF2B5EF4-FFF2-40B4-BE49-F238E27FC236}">
                <a16:creationId xmlns:a16="http://schemas.microsoft.com/office/drawing/2014/main" id="{FAD6A328-4E88-4B77-AE73-4F9B33FC0903}"/>
              </a:ext>
            </a:extLst>
          </p:cNvPr>
          <p:cNvSpPr>
            <a:spLocks noGrp="1"/>
          </p:cNvSpPr>
          <p:nvPr>
            <p:ph type="title"/>
          </p:nvPr>
        </p:nvSpPr>
        <p:spPr>
          <a:xfrm>
            <a:off x="443889" y="2676166"/>
            <a:ext cx="7151010" cy="762000"/>
          </a:xfrm>
        </p:spPr>
        <p:txBody>
          <a:bodyPr/>
          <a:lstStyle>
            <a:lvl1pPr>
              <a:defRPr sz="3600">
                <a:solidFill>
                  <a:schemeClr val="accent4"/>
                </a:solidFill>
              </a:defRPr>
            </a:lvl1pPr>
          </a:lstStyle>
          <a:p>
            <a:r>
              <a:rPr lang="en-US"/>
              <a:t>Click to edit Master title style</a:t>
            </a:r>
          </a:p>
        </p:txBody>
      </p:sp>
      <p:pic>
        <p:nvPicPr>
          <p:cNvPr id="4" name="Picture 3">
            <a:extLst>
              <a:ext uri="{FF2B5EF4-FFF2-40B4-BE49-F238E27FC236}">
                <a16:creationId xmlns:a16="http://schemas.microsoft.com/office/drawing/2014/main" id="{235A28D5-058F-403D-9072-70B51355438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3270" r="33036" b="61972"/>
          <a:stretch/>
        </p:blipFill>
        <p:spPr>
          <a:xfrm>
            <a:off x="3048000" y="0"/>
            <a:ext cx="9144000" cy="6858000"/>
          </a:xfrm>
          <a:prstGeom prst="rect">
            <a:avLst/>
          </a:prstGeom>
        </p:spPr>
      </p:pic>
    </p:spTree>
    <p:extLst>
      <p:ext uri="{BB962C8B-B14F-4D97-AF65-F5344CB8AC3E}">
        <p14:creationId xmlns:p14="http://schemas.microsoft.com/office/powerpoint/2010/main" val="1641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2119" y="2119"/>
                        <a:ext cx="2116" cy="211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5B616A-908C-4B8E-B567-9EE6EBF80BE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bwMode="gray"/>
        <p:txBody>
          <a:bodyPr/>
          <a:lstStyle/>
          <a:p>
            <a:r>
              <a:rPr lang="en-US"/>
              <a:t>Click to edit title</a:t>
            </a:r>
          </a:p>
        </p:txBody>
      </p:sp>
    </p:spTree>
    <p:extLst>
      <p:ext uri="{BB962C8B-B14F-4D97-AF65-F5344CB8AC3E}">
        <p14:creationId xmlns:p14="http://schemas.microsoft.com/office/powerpoint/2010/main" val="9668990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04800" y="243840"/>
            <a:ext cx="11582400" cy="366254"/>
          </a:xfrm>
        </p:spPr>
        <p:txBody>
          <a:bodyPr/>
          <a:lstStyle>
            <a:lvl1pPr>
              <a:defRPr/>
            </a:lvl1pPr>
          </a:lstStyle>
          <a:p>
            <a:r>
              <a:rPr lang="en-US"/>
              <a:t>Click to edit title</a:t>
            </a:r>
          </a:p>
        </p:txBody>
      </p:sp>
      <p:sp>
        <p:nvSpPr>
          <p:cNvPr id="8" name="Content Placeholder 2"/>
          <p:cNvSpPr>
            <a:spLocks noGrp="1"/>
          </p:cNvSpPr>
          <p:nvPr>
            <p:ph idx="1" hasCustomPrompt="1"/>
          </p:nvPr>
        </p:nvSpPr>
        <p:spPr>
          <a:xfrm>
            <a:off x="304800" y="1188720"/>
            <a:ext cx="11582400" cy="194720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ubtitle 2"/>
          <p:cNvSpPr>
            <a:spLocks noGrp="1"/>
          </p:cNvSpPr>
          <p:nvPr>
            <p:ph type="subTitle" idx="10" hasCustomPrompt="1"/>
          </p:nvPr>
        </p:nvSpPr>
        <p:spPr>
          <a:xfrm>
            <a:off x="304800" y="685801"/>
            <a:ext cx="11582400" cy="276999"/>
          </a:xfrm>
        </p:spPr>
        <p:txBody>
          <a:bodyPr/>
          <a:lstStyle>
            <a:lvl1pPr marL="0" indent="0" algn="l">
              <a:buNone/>
              <a:defRPr sz="2000" b="1">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subhead</a:t>
            </a:r>
          </a:p>
        </p:txBody>
      </p:sp>
    </p:spTree>
    <p:extLst>
      <p:ext uri="{BB962C8B-B14F-4D97-AF65-F5344CB8AC3E}">
        <p14:creationId xmlns:p14="http://schemas.microsoft.com/office/powerpoint/2010/main" val="18738276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4D7031-015E-4F9B-9F48-B87B4A60BEA3}"/>
              </a:ext>
            </a:extLst>
          </p:cNvPr>
          <p:cNvGraphicFramePr>
            <a:graphicFrameLocks noChangeAspect="1"/>
          </p:cNvGraphicFramePr>
          <p:nvPr userDrawn="1">
            <p:custDataLst>
              <p:tags r:id="rId1"/>
            </p:custDataLst>
            <p:extLst>
              <p:ext uri="{D42A27DB-BD31-4B8C-83A1-F6EECF244321}">
                <p14:modId xmlns:p14="http://schemas.microsoft.com/office/powerpoint/2010/main" val="157508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84D7031-015E-4F9B-9F48-B87B4A60BE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7D68AE-D19E-4AB0-BDFB-26B24C3A698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vert="horz" lIns="0" tIns="0" rIns="0" bIns="0" rtlCol="0" anchor="t">
            <a:noAutofit/>
          </a:bodyPr>
          <a:lstStyle>
            <a:lvl1pPr marL="0" inden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522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91BBF8E8-B113-4097-B3D5-600667DA2D27}"/>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C5F24CAE-D619-462F-B79C-4C9F404F010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5336011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Subhead and Three Columns">
    <p:spTree>
      <p:nvGrpSpPr>
        <p:cNvPr id="1" name=""/>
        <p:cNvGrpSpPr/>
        <p:nvPr/>
      </p:nvGrpSpPr>
      <p:grpSpPr>
        <a:xfrm>
          <a:off x="0" y="0"/>
          <a:ext cx="0" cy="0"/>
          <a:chOff x="0" y="0"/>
          <a:chExt cx="0" cy="0"/>
        </a:xfrm>
      </p:grpSpPr>
      <p:sp>
        <p:nvSpPr>
          <p:cNvPr id="11" name="Subtitle 1">
            <a:extLst>
              <a:ext uri="{FF2B5EF4-FFF2-40B4-BE49-F238E27FC236}">
                <a16:creationId xmlns:a16="http://schemas.microsoft.com/office/drawing/2014/main" id="{28B88886-1612-4DE1-AB7E-F47B7AEA2A22}"/>
              </a:ext>
            </a:extLst>
          </p:cNvPr>
          <p:cNvSpPr>
            <a:spLocks noGrp="1"/>
          </p:cNvSpPr>
          <p:nvPr>
            <p:ph type="body" idx="13"/>
          </p:nvPr>
        </p:nvSpPr>
        <p:spPr>
          <a:xfrm>
            <a:off x="443889" y="949570"/>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Edit Master text styles</a:t>
            </a:r>
          </a:p>
        </p:txBody>
      </p:sp>
      <p:sp>
        <p:nvSpPr>
          <p:cNvPr id="21" name="Subtitle 1">
            <a:extLst>
              <a:ext uri="{FF2B5EF4-FFF2-40B4-BE49-F238E27FC236}">
                <a16:creationId xmlns:a16="http://schemas.microsoft.com/office/drawing/2014/main" id="{BE7923E5-BFFA-4831-867D-4B7AFBFF2129}"/>
              </a:ext>
            </a:extLst>
          </p:cNvPr>
          <p:cNvSpPr>
            <a:spLocks noGrp="1"/>
          </p:cNvSpPr>
          <p:nvPr>
            <p:ph type="body" idx="15" hasCustomPrompt="1"/>
          </p:nvPr>
        </p:nvSpPr>
        <p:spPr>
          <a:xfrm>
            <a:off x="734431" y="6407557"/>
            <a:ext cx="7574729"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5" name="Title 4">
            <a:extLst>
              <a:ext uri="{FF2B5EF4-FFF2-40B4-BE49-F238E27FC236}">
                <a16:creationId xmlns:a16="http://schemas.microsoft.com/office/drawing/2014/main" id="{D5F7D0FB-DDF1-46D5-918C-7A5C6A63601C}"/>
              </a:ext>
            </a:extLst>
          </p:cNvPr>
          <p:cNvSpPr>
            <a:spLocks noGrp="1"/>
          </p:cNvSpPr>
          <p:nvPr>
            <p:ph type="title"/>
          </p:nvPr>
        </p:nvSpPr>
        <p:spPr/>
        <p:txBody>
          <a:bodyPr/>
          <a:lstStyle/>
          <a:p>
            <a:r>
              <a:rPr lang="en-US"/>
              <a:t>Click to edit Master title style</a:t>
            </a:r>
          </a:p>
        </p:txBody>
      </p:sp>
      <p:cxnSp>
        <p:nvCxnSpPr>
          <p:cNvPr id="19" name="Straight Connector 18">
            <a:extLst>
              <a:ext uri="{FF2B5EF4-FFF2-40B4-BE49-F238E27FC236}">
                <a16:creationId xmlns:a16="http://schemas.microsoft.com/office/drawing/2014/main" id="{2A4EFA72-5BDB-43AA-8AD4-4423CDDA0820}"/>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16E9D-82B0-4CD1-B5AA-3AD928C8B5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3" name="TextBox 22">
            <a:extLst>
              <a:ext uri="{FF2B5EF4-FFF2-40B4-BE49-F238E27FC236}">
                <a16:creationId xmlns:a16="http://schemas.microsoft.com/office/drawing/2014/main" id="{75B54DBE-C2A8-4028-AF57-47A7C5DE5A0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5404449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0120507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6664844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9113170"/>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18567019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5551875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026373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9118882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158327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403858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9B5F5CD2-1C9A-43C0-8ABE-C50E297345B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1" name="TextBox 30">
            <a:extLst>
              <a:ext uri="{FF2B5EF4-FFF2-40B4-BE49-F238E27FC236}">
                <a16:creationId xmlns:a16="http://schemas.microsoft.com/office/drawing/2014/main" id="{88C44455-956A-4EFA-A987-9EF682509EA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5649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395097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2412624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0431301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950905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4380617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250289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44861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364802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2447739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098983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D2253DE5-5F38-4CC4-840B-B9B7BA274D9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5" name="TextBox 24">
            <a:extLst>
              <a:ext uri="{FF2B5EF4-FFF2-40B4-BE49-F238E27FC236}">
                <a16:creationId xmlns:a16="http://schemas.microsoft.com/office/drawing/2014/main" id="{90E30E62-33C1-413C-872D-E8D9F0B479C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7185316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455648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70480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943791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25393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0547240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9109176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4411560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0132183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836480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71529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0" name="Text Placeholder 2">
            <a:extLst>
              <a:ext uri="{FF2B5EF4-FFF2-40B4-BE49-F238E27FC236}">
                <a16:creationId xmlns:a16="http://schemas.microsoft.com/office/drawing/2014/main" id="{B6ADC148-5BD2-42F1-84B6-8B779F650FE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3" name="TextBox 32">
            <a:extLst>
              <a:ext uri="{FF2B5EF4-FFF2-40B4-BE49-F238E27FC236}">
                <a16:creationId xmlns:a16="http://schemas.microsoft.com/office/drawing/2014/main" id="{E8C35B25-58B1-44D6-ACD5-8A9456D578CE}"/>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29751411"/>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71887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023882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0722366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928686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405611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8142489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33495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0180405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04633142"/>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72041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488985" y="659798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562628"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02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7537" y="6474140"/>
            <a:ext cx="552780" cy="179101"/>
          </a:xfrm>
          <a:prstGeom prst="rect">
            <a:avLst/>
          </a:prstGeom>
        </p:spPr>
      </p:pic>
      <p:sp>
        <p:nvSpPr>
          <p:cNvPr id="12" name="TextBox 11">
            <a:extLst>
              <a:ext uri="{FF2B5EF4-FFF2-40B4-BE49-F238E27FC236}">
                <a16:creationId xmlns:a16="http://schemas.microsoft.com/office/drawing/2014/main" id="{DBFFAD7E-5332-4140-A25A-4C1D314E207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8861261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065696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8415919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588453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14727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5955428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2727252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7574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51740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4141967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09804460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035702" y="639250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2075" y="6480100"/>
            <a:ext cx="552780" cy="179101"/>
          </a:xfrm>
          <a:prstGeom prst="rect">
            <a:avLst/>
          </a:prstGeom>
        </p:spPr>
      </p:pic>
      <p:sp>
        <p:nvSpPr>
          <p:cNvPr id="13" name="TextBox 12">
            <a:extLst>
              <a:ext uri="{FF2B5EF4-FFF2-40B4-BE49-F238E27FC236}">
                <a16:creationId xmlns:a16="http://schemas.microsoft.com/office/drawing/2014/main" id="{9AF450C2-6363-4814-A024-A7534AF61432}"/>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6326202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322242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9363338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880467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424861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2113525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0315048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5862720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5732424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76547953"/>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258501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A35D1E-0E4D-41D1-B3C9-24F69D3E0FF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277C0976-1302-44F0-A85F-0BB135AF80CD}"/>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45493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4185272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0262081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602-2B41-46BA-9D8D-C665678DA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B4EB79-848F-4CD8-8C6C-DFC694582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5BB1F-B34B-44A8-A1E1-A270EA99B7EF}"/>
              </a:ext>
            </a:extLst>
          </p:cNvPr>
          <p:cNvSpPr>
            <a:spLocks noGrp="1"/>
          </p:cNvSpPr>
          <p:nvPr>
            <p:ph type="dt" sz="half" idx="10"/>
          </p:nvPr>
        </p:nvSpPr>
        <p:spPr/>
        <p:txBody>
          <a:bodyPr/>
          <a:lstStyle/>
          <a:p>
            <a:fld id="{8CCAFCCB-C1F4-4FB5-9416-901D6905A24E}" type="datetimeFigureOut">
              <a:rPr lang="en-US" smtClean="0"/>
              <a:t>8/7/24</a:t>
            </a:fld>
            <a:endParaRPr lang="en-US"/>
          </a:p>
        </p:txBody>
      </p:sp>
      <p:sp>
        <p:nvSpPr>
          <p:cNvPr id="5" name="Footer Placeholder 4">
            <a:extLst>
              <a:ext uri="{FF2B5EF4-FFF2-40B4-BE49-F238E27FC236}">
                <a16:creationId xmlns:a16="http://schemas.microsoft.com/office/drawing/2014/main" id="{747BAE11-ACCB-41D8-9357-127D4C407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107A-0B26-4478-99D9-8D30185EDC90}"/>
              </a:ext>
            </a:extLst>
          </p:cNvPr>
          <p:cNvSpPr>
            <a:spLocks noGrp="1"/>
          </p:cNvSpPr>
          <p:nvPr>
            <p:ph type="sldNum" sz="quarter" idx="12"/>
          </p:nvPr>
        </p:nvSpPr>
        <p:spPr/>
        <p:txBody>
          <a:bodyPr/>
          <a:lstStyle/>
          <a:p>
            <a:fld id="{7CF0D62C-B364-48C5-A934-2F757D945817}" type="slidenum">
              <a:rPr lang="en-US" smtClean="0"/>
              <a:t>‹#›</a:t>
            </a:fld>
            <a:endParaRPr lang="en-US"/>
          </a:p>
        </p:txBody>
      </p:sp>
    </p:spTree>
    <p:extLst>
      <p:ext uri="{BB962C8B-B14F-4D97-AF65-F5344CB8AC3E}">
        <p14:creationId xmlns:p14="http://schemas.microsoft.com/office/powerpoint/2010/main" val="261886601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 name="TextBox 2">
            <a:extLst>
              <a:ext uri="{FF2B5EF4-FFF2-40B4-BE49-F238E27FC236}">
                <a16:creationId xmlns:a16="http://schemas.microsoft.com/office/drawing/2014/main" id="{2CFB7A25-FD84-FE49-0C40-0EB9DAB2A57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4" name="TextBox 3">
            <a:extLst>
              <a:ext uri="{FF2B5EF4-FFF2-40B4-BE49-F238E27FC236}">
                <a16:creationId xmlns:a16="http://schemas.microsoft.com/office/drawing/2014/main" id="{B2591714-DDEC-1DF1-50E6-D9F9C24D68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6" name="Picture 5" descr="Logo&#10;&#10;Description automatically generated">
            <a:extLst>
              <a:ext uri="{FF2B5EF4-FFF2-40B4-BE49-F238E27FC236}">
                <a16:creationId xmlns:a16="http://schemas.microsoft.com/office/drawing/2014/main" id="{18FD09FE-BB64-3B77-57FD-64D3D417B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5752234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301257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09379F6-E593-2BB4-A9FF-4D8A3ED1B259}"/>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0645AA6-BDB2-6CE6-2529-82672632663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101766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ABD1E2C-8816-5CDE-A990-266A2CB25ED2}"/>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3EF26F11-E81E-8611-34FB-BB4D73143380}"/>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41130017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9F40A832-74F0-572F-3F8D-6AFB197616ED}"/>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2B35EF96-B383-9C23-6242-C430E541FBC8}"/>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770859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BA96B7D3-5432-2A3B-3371-340C882472AC}"/>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1FC6027-587D-C891-9120-97304EF878B2}"/>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0371526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8F7B1C4D-A42E-38F9-85D2-0616E3CD2480}"/>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F9061C3-7E33-2C91-6215-9DB452343D4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754483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2">
            <a:extLst>
              <a:ext uri="{FF2B5EF4-FFF2-40B4-BE49-F238E27FC236}">
                <a16:creationId xmlns:a16="http://schemas.microsoft.com/office/drawing/2014/main" id="{A20C8FAB-B5E8-442D-A62F-99296559BB93}"/>
              </a:ext>
            </a:extLst>
          </p:cNvPr>
          <p:cNvSpPr>
            <a:spLocks noGrp="1"/>
          </p:cNvSpPr>
          <p:nvPr>
            <p:ph type="body" sz="quarter" idx="34"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9C25A058-6D8A-48C9-B623-C447F7AFDC9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51370847"/>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492D309E-7CD4-909D-22EA-6ACEE7207314}"/>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921A3B1F-F2B1-F7DE-DFE9-8AD008D352EB}"/>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9403081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2" name="TextBox 1">
            <a:extLst>
              <a:ext uri="{FF2B5EF4-FFF2-40B4-BE49-F238E27FC236}">
                <a16:creationId xmlns:a16="http://schemas.microsoft.com/office/drawing/2014/main" id="{48C76D98-9B6D-048A-8175-6BF1CE286B01}"/>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506692E-7F34-59B3-F80C-CCF66FBC73E5}"/>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321674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43146"/>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1_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1928416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02657206"/>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DB8ED-D300-5B41-58CD-45CD57E93D5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09600" y="6444547"/>
            <a:ext cx="552780" cy="179101"/>
          </a:xfrm>
          <a:prstGeom prst="rect">
            <a:avLst/>
          </a:prstGeom>
        </p:spPr>
      </p:pic>
      <p:sp>
        <p:nvSpPr>
          <p:cNvPr id="3" name="TextBox 2">
            <a:extLst>
              <a:ext uri="{FF2B5EF4-FFF2-40B4-BE49-F238E27FC236}">
                <a16:creationId xmlns:a16="http://schemas.microsoft.com/office/drawing/2014/main" id="{DA8ED303-7981-4902-ADA0-4A9C654E4133}"/>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D52823FF-EE63-6AEB-B460-0BE456E742F9}"/>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2176975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3" name="TextBox 2">
            <a:extLst>
              <a:ext uri="{FF2B5EF4-FFF2-40B4-BE49-F238E27FC236}">
                <a16:creationId xmlns:a16="http://schemas.microsoft.com/office/drawing/2014/main" id="{F4098E59-0001-3BDC-E5B1-B4DBD71B90EB}"/>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F1DE2451-52C9-ED50-D673-016B763BB75F}"/>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27870556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15221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2468430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0" name="TextBox 19">
            <a:extLst>
              <a:ext uri="{FF2B5EF4-FFF2-40B4-BE49-F238E27FC236}">
                <a16:creationId xmlns:a16="http://schemas.microsoft.com/office/drawing/2014/main" id="{B00D4965-A59C-4419-B021-F20B435A14D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25" name="TextBox 24">
            <a:extLst>
              <a:ext uri="{FF2B5EF4-FFF2-40B4-BE49-F238E27FC236}">
                <a16:creationId xmlns:a16="http://schemas.microsoft.com/office/drawing/2014/main" id="{9E5C892E-2395-4F12-B7A1-3909599CC6F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6" name="Text Placeholder 2">
            <a:extLst>
              <a:ext uri="{FF2B5EF4-FFF2-40B4-BE49-F238E27FC236}">
                <a16:creationId xmlns:a16="http://schemas.microsoft.com/office/drawing/2014/main" id="{35286532-C93D-42D4-B9F5-1EED06E5960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Content Placeholder 2">
            <a:extLst>
              <a:ext uri="{FF2B5EF4-FFF2-40B4-BE49-F238E27FC236}">
                <a16:creationId xmlns:a16="http://schemas.microsoft.com/office/drawing/2014/main" id="{F685452E-A688-4E57-ADF4-2847F2FE8367}"/>
              </a:ext>
            </a:extLst>
          </p:cNvPr>
          <p:cNvSpPr>
            <a:spLocks noGrp="1"/>
          </p:cNvSpPr>
          <p:nvPr>
            <p:ph sz="quarter" idx="11"/>
          </p:nvPr>
        </p:nvSpPr>
        <p:spPr>
          <a:xfrm>
            <a:off x="609600"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2">
            <a:extLst>
              <a:ext uri="{FF2B5EF4-FFF2-40B4-BE49-F238E27FC236}">
                <a16:creationId xmlns:a16="http://schemas.microsoft.com/office/drawing/2014/main" id="{59F27582-FC77-4983-95ED-134BF12F3B28}"/>
              </a:ext>
            </a:extLst>
          </p:cNvPr>
          <p:cNvSpPr>
            <a:spLocks noGrp="1"/>
          </p:cNvSpPr>
          <p:nvPr>
            <p:ph sz="quarter" idx="33"/>
          </p:nvPr>
        </p:nvSpPr>
        <p:spPr>
          <a:xfrm>
            <a:off x="44026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2">
            <a:extLst>
              <a:ext uri="{FF2B5EF4-FFF2-40B4-BE49-F238E27FC236}">
                <a16:creationId xmlns:a16="http://schemas.microsoft.com/office/drawing/2014/main" id="{0E7E72C4-7C78-4FA3-959D-44443B6AFED1}"/>
              </a:ext>
            </a:extLst>
          </p:cNvPr>
          <p:cNvSpPr>
            <a:spLocks noGrp="1"/>
          </p:cNvSpPr>
          <p:nvPr>
            <p:ph sz="quarter" idx="34"/>
          </p:nvPr>
        </p:nvSpPr>
        <p:spPr>
          <a:xfrm>
            <a:off x="81872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84099476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95D6732-2623-4CB4-8051-6CEEC811E46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B94D2990-D9A0-4941-85AE-BF47A35045B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6448585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86357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676284"/>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733515"/>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04649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40660900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22872591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96332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833268"/>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146250"/>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73770610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05476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924709"/>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23769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031222735"/>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1940248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41221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BFCEAA-CF87-FEFB-1492-CE90E3B91268}"/>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5" name="Rectangle 34">
            <a:extLst>
              <a:ext uri="{FF2B5EF4-FFF2-40B4-BE49-F238E27FC236}">
                <a16:creationId xmlns:a16="http://schemas.microsoft.com/office/drawing/2014/main" id="{2A7376B0-A95D-A2AB-ED24-1F541B1DF3EF}"/>
              </a:ext>
            </a:extLst>
          </p:cNvPr>
          <p:cNvSpPr/>
          <p:nvPr userDrawn="1"/>
        </p:nvSpPr>
        <p:spPr>
          <a:xfrm>
            <a:off x="2335771" y="3255291"/>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7587B05-3668-9773-6572-527A9A3836C9}"/>
              </a:ext>
            </a:extLst>
          </p:cNvPr>
          <p:cNvGrpSpPr/>
          <p:nvPr userDrawn="1"/>
        </p:nvGrpSpPr>
        <p:grpSpPr>
          <a:xfrm>
            <a:off x="2440285" y="3312522"/>
            <a:ext cx="2626437" cy="228600"/>
            <a:chOff x="720798" y="3314700"/>
            <a:chExt cx="2626437" cy="228600"/>
          </a:xfrm>
        </p:grpSpPr>
        <p:sp>
          <p:nvSpPr>
            <p:cNvPr id="41" name="TextBox 40">
              <a:extLst>
                <a:ext uri="{FF2B5EF4-FFF2-40B4-BE49-F238E27FC236}">
                  <a16:creationId xmlns:a16="http://schemas.microsoft.com/office/drawing/2014/main" id="{F629CB17-9D22-1197-04FD-8DED749E60D5}"/>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42" name="Graphic 22" descr="Playbook outline">
              <a:extLst>
                <a:ext uri="{FF2B5EF4-FFF2-40B4-BE49-F238E27FC236}">
                  <a16:creationId xmlns:a16="http://schemas.microsoft.com/office/drawing/2014/main" id="{655A5839-5FDF-9DA2-2305-7DAAAAD3AF4A}"/>
                </a:ext>
              </a:extLst>
            </p:cNvPr>
            <p:cNvGrpSpPr/>
            <p:nvPr/>
          </p:nvGrpSpPr>
          <p:grpSpPr>
            <a:xfrm>
              <a:off x="720798" y="3314700"/>
              <a:ext cx="228600" cy="228600"/>
              <a:chOff x="5800725" y="3124200"/>
              <a:chExt cx="600075" cy="619125"/>
            </a:xfrm>
            <a:solidFill>
              <a:srgbClr val="000000"/>
            </a:solidFill>
          </p:grpSpPr>
          <p:sp>
            <p:nvSpPr>
              <p:cNvPr id="43" name="Freeform: Shape 42">
                <a:extLst>
                  <a:ext uri="{FF2B5EF4-FFF2-40B4-BE49-F238E27FC236}">
                    <a16:creationId xmlns:a16="http://schemas.microsoft.com/office/drawing/2014/main" id="{25EF7F58-85B5-0872-1070-E7F7AB445835}"/>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D6ED2C1-38F6-9726-227D-A358F6A0E322}"/>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7A9F35-65F3-06AD-18F7-672A8EB06E2C}"/>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0959CF0-9AE3-5C79-3426-838286FEE34D}"/>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484572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174517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2520"/>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5233"/>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2464"/>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75446"/>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97096715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16216762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4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25427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66987"/>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124218"/>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212749"/>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31117095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6083"/>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8796"/>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6027"/>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12505"/>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63006706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4AC0383B-4DFE-41B8-9E86-224BAA4F75E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1425784D-75B2-452E-A835-A761758F810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2963628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649726"/>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3462439"/>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3519670"/>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68912243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4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109399"/>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922112"/>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79343"/>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83280547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 name="TextBox 1">
            <a:extLst>
              <a:ext uri="{FF2B5EF4-FFF2-40B4-BE49-F238E27FC236}">
                <a16:creationId xmlns:a16="http://schemas.microsoft.com/office/drawing/2014/main" id="{74873E47-87BF-01BB-4E61-E91376575734}"/>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6" name="Right Triangle 5">
            <a:extLst>
              <a:ext uri="{FF2B5EF4-FFF2-40B4-BE49-F238E27FC236}">
                <a16:creationId xmlns:a16="http://schemas.microsoft.com/office/drawing/2014/main" id="{D0B24D5E-B35A-0424-F0C4-E0D5CC0D6724}"/>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7">
            <a:extLst>
              <a:ext uri="{FF2B5EF4-FFF2-40B4-BE49-F238E27FC236}">
                <a16:creationId xmlns:a16="http://schemas.microsoft.com/office/drawing/2014/main" id="{18A1B475-020B-A9DA-4D11-E1F5E4B3C729}"/>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35056311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48376040"/>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5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686331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cxnSp>
        <p:nvCxnSpPr>
          <p:cNvPr id="2" name="Straight Connector 1">
            <a:extLst>
              <a:ext uri="{FF2B5EF4-FFF2-40B4-BE49-F238E27FC236}">
                <a16:creationId xmlns:a16="http://schemas.microsoft.com/office/drawing/2014/main" id="{F494433A-76E9-8548-6174-59B3F487B53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59541D2-D3AB-E249-69B1-709F596F2B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8" name="TextBox 7">
            <a:extLst>
              <a:ext uri="{FF2B5EF4-FFF2-40B4-BE49-F238E27FC236}">
                <a16:creationId xmlns:a16="http://schemas.microsoft.com/office/drawing/2014/main" id="{DA6A7E2A-ECEA-B51F-6CD5-31BC39D7314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Slide Number Placeholder 3">
            <a:extLst>
              <a:ext uri="{FF2B5EF4-FFF2-40B4-BE49-F238E27FC236}">
                <a16:creationId xmlns:a16="http://schemas.microsoft.com/office/drawing/2014/main" id="{21971F0C-31E3-7B28-0FC7-4BC642AFA4FC}"/>
              </a:ext>
            </a:extLst>
          </p:cNvPr>
          <p:cNvSpPr>
            <a:spLocks noGrp="1"/>
          </p:cNvSpPr>
          <p:nvPr>
            <p:ph type="sldNum" sz="quarter" idx="32"/>
          </p:nvPr>
        </p:nvSpPr>
        <p:spPr>
          <a:xfrm>
            <a:off x="11014876" y="6400799"/>
            <a:ext cx="567524" cy="94147"/>
          </a:xfrm>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739275179"/>
      </p:ext>
    </p:extLst>
  </p:cSld>
  <p:clrMapOvr>
    <a:masterClrMapping/>
  </p:clrMapOvr>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 name="TextBox 1">
            <a:extLst>
              <a:ext uri="{FF2B5EF4-FFF2-40B4-BE49-F238E27FC236}">
                <a16:creationId xmlns:a16="http://schemas.microsoft.com/office/drawing/2014/main" id="{B6556354-C575-3D39-E720-9EC4D7271D5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3" name="TextBox 2">
            <a:extLst>
              <a:ext uri="{FF2B5EF4-FFF2-40B4-BE49-F238E27FC236}">
                <a16:creationId xmlns:a16="http://schemas.microsoft.com/office/drawing/2014/main" id="{7849F064-1537-95FA-E41E-18BFE7E8677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53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2_Title and Bullet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45697D-6B3B-45DA-A22A-44A4189FD915}"/>
              </a:ext>
            </a:extLst>
          </p:cNvPr>
          <p:cNvGraphicFramePr>
            <a:graphicFrameLocks noChangeAspect="1"/>
          </p:cNvGraphicFramePr>
          <p:nvPr userDrawn="1">
            <p:custDataLst>
              <p:tags r:id="rId1"/>
            </p:custDataLst>
            <p:extLst>
              <p:ext uri="{D42A27DB-BD31-4B8C-83A1-F6EECF244321}">
                <p14:modId xmlns:p14="http://schemas.microsoft.com/office/powerpoint/2010/main" val="3278652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3645697D-6B3B-45DA-A22A-44A4189FD9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4" name="Picture 3" descr="Logo&#10;&#10;Description automatically generated">
            <a:extLst>
              <a:ext uri="{FF2B5EF4-FFF2-40B4-BE49-F238E27FC236}">
                <a16:creationId xmlns:a16="http://schemas.microsoft.com/office/drawing/2014/main" id="{A702D7AF-AB2C-1032-8B2B-5F3BAD1C75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extBox 10">
            <a:extLst>
              <a:ext uri="{FF2B5EF4-FFF2-40B4-BE49-F238E27FC236}">
                <a16:creationId xmlns:a16="http://schemas.microsoft.com/office/drawing/2014/main" id="{ECC49245-B4AA-0392-410B-631687CE0F4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2" name="TextBox 11">
            <a:extLst>
              <a:ext uri="{FF2B5EF4-FFF2-40B4-BE49-F238E27FC236}">
                <a16:creationId xmlns:a16="http://schemas.microsoft.com/office/drawing/2014/main" id="{0FE2C794-72C0-6563-F5D6-8FEEB8F1BE4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0799795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userDrawn="1">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userDrawn="1"/>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Text Placeholder 2">
            <a:extLst>
              <a:ext uri="{FF2B5EF4-FFF2-40B4-BE49-F238E27FC236}">
                <a16:creationId xmlns:a16="http://schemas.microsoft.com/office/drawing/2014/main" id="{5E1288FC-A578-4C20-8663-165AE4153CAD}"/>
              </a:ext>
            </a:extLst>
          </p:cNvPr>
          <p:cNvSpPr>
            <a:spLocks noGrp="1"/>
          </p:cNvSpPr>
          <p:nvPr>
            <p:ph type="body" sz="quarter" idx="31" hasCustomPrompt="1"/>
          </p:nvPr>
        </p:nvSpPr>
        <p:spPr>
          <a:xfrm>
            <a:off x="6096000" y="114300"/>
            <a:ext cx="5464884" cy="266700"/>
          </a:xfrm>
        </p:spPr>
        <p:txBody>
          <a:bodyPr anchor="ctr"/>
          <a:lstStyle>
            <a:lvl1pPr algn="r">
              <a:defRPr sz="1200" b="1" i="1">
                <a:solidFill>
                  <a:schemeClr val="bg2"/>
                </a:solidFill>
                <a:latin typeface="+mn-lt"/>
              </a:defRPr>
            </a:lvl1pPr>
          </a:lstStyle>
          <a:p>
            <a:pPr lvl="0"/>
            <a:r>
              <a:rPr lang="en-US"/>
              <a:t>Page Flag</a:t>
            </a:r>
          </a:p>
        </p:txBody>
      </p:sp>
    </p:spTree>
    <p:extLst>
      <p:ext uri="{BB962C8B-B14F-4D97-AF65-F5344CB8AC3E}">
        <p14:creationId xmlns:p14="http://schemas.microsoft.com/office/powerpoint/2010/main" val="249546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84262" y="6392946"/>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387579" y="658076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5748449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B82EFF1-330B-4836-903F-6A84270FD57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37AEBFDC-B9B1-4244-8C0A-FB96B618CE1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380449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819443"/>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819443"/>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743455"/>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697685"/>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743455"/>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697685"/>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1534912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D48A80E-91B9-4883-AF18-8C7AA972CC5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851FBD82-9305-4AB9-A6F2-193572D1A7EC}"/>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662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308527372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29E302-14CA-4A33-8BC5-EADF194EEDCE}"/>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DDD0EDB8-48E0-4FEC-B6E9-1C2B14E7334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478527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3" name="TextBox 12">
            <a:extLst>
              <a:ext uri="{FF2B5EF4-FFF2-40B4-BE49-F238E27FC236}">
                <a16:creationId xmlns:a16="http://schemas.microsoft.com/office/drawing/2014/main" id="{C97C0451-24A4-DD41-B323-03E7C37034A9}"/>
              </a:ext>
            </a:extLst>
          </p:cNvPr>
          <p:cNvSpPr txBox="1"/>
          <p:nvPr/>
        </p:nvSpPr>
        <p:spPr>
          <a:xfrm>
            <a:off x="11398241"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12913"/>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BB25A1AE-430C-4E3F-B4DA-89765ADCE84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ED9FBB5F-0912-4808-8F9B-FD48F34BDCF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15172490"/>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ABD2D741-96EA-4B37-83EC-15456C8FA5B4}"/>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39A304C-ACC3-4AE0-B235-3D60A506A86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2297377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Tree>
    <p:extLst>
      <p:ext uri="{BB962C8B-B14F-4D97-AF65-F5344CB8AC3E}">
        <p14:creationId xmlns:p14="http://schemas.microsoft.com/office/powerpoint/2010/main" val="34549367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71CAB7F5-D1DD-4ABB-A139-2DA2612859D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6885384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9" name="TextBox 8">
            <a:extLst>
              <a:ext uri="{FF2B5EF4-FFF2-40B4-BE49-F238E27FC236}">
                <a16:creationId xmlns:a16="http://schemas.microsoft.com/office/drawing/2014/main" id="{F7660CAB-0686-4EAF-A388-2D660A2D1D3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713722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73173C11-BEDD-4F38-9CDB-31570967D1FB}"/>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4266169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386243" y="6533685"/>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459886" y="65336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82922" y="6427604"/>
            <a:ext cx="552780" cy="179101"/>
          </a:xfrm>
          <a:prstGeom prst="rect">
            <a:avLst/>
          </a:prstGeom>
        </p:spPr>
      </p:pic>
    </p:spTree>
    <p:extLst>
      <p:ext uri="{BB962C8B-B14F-4D97-AF65-F5344CB8AC3E}">
        <p14:creationId xmlns:p14="http://schemas.microsoft.com/office/powerpoint/2010/main" val="395282211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395505" y="65716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469148" y="65716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26568021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
        <p:nvSpPr>
          <p:cNvPr id="10" name="TextBox 9">
            <a:extLst>
              <a:ext uri="{FF2B5EF4-FFF2-40B4-BE49-F238E27FC236}">
                <a16:creationId xmlns:a16="http://schemas.microsoft.com/office/drawing/2014/main" id="{48251ADD-3E47-407F-A1C2-B1307471FAF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5828324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50004" y="6495108"/>
            <a:ext cx="552780" cy="179101"/>
          </a:xfrm>
          <a:prstGeom prst="rect">
            <a:avLst/>
          </a:prstGeom>
        </p:spPr>
      </p:pic>
      <p:sp>
        <p:nvSpPr>
          <p:cNvPr id="11" name="TextBox 10">
            <a:extLst>
              <a:ext uri="{FF2B5EF4-FFF2-40B4-BE49-F238E27FC236}">
                <a16:creationId xmlns:a16="http://schemas.microsoft.com/office/drawing/2014/main" id="{8B319F3C-F506-439F-A2AE-181BB7B75B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196468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10" name="TextBox 9">
            <a:extLst>
              <a:ext uri="{FF2B5EF4-FFF2-40B4-BE49-F238E27FC236}">
                <a16:creationId xmlns:a16="http://schemas.microsoft.com/office/drawing/2014/main" id="{F964E4DA-CF8C-5245-BEE4-F59B1938DEC7}"/>
              </a:ext>
            </a:extLst>
          </p:cNvPr>
          <p:cNvSpPr txBox="1"/>
          <p:nvPr/>
        </p:nvSpPr>
        <p:spPr>
          <a:xfrm>
            <a:off x="11429064"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88495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314324" y="652543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387967" y="652543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3209" y="6438667"/>
            <a:ext cx="552782" cy="179101"/>
          </a:xfrm>
          <a:prstGeom prst="rect">
            <a:avLst/>
          </a:prstGeom>
        </p:spPr>
      </p:pic>
    </p:spTree>
    <p:extLst>
      <p:ext uri="{BB962C8B-B14F-4D97-AF65-F5344CB8AC3E}">
        <p14:creationId xmlns:p14="http://schemas.microsoft.com/office/powerpoint/2010/main" val="272388178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0" name="TextBox 9">
            <a:extLst>
              <a:ext uri="{FF2B5EF4-FFF2-40B4-BE49-F238E27FC236}">
                <a16:creationId xmlns:a16="http://schemas.microsoft.com/office/drawing/2014/main" id="{59284B4A-F3EF-48DB-B768-CE1306A5279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941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387" y="6484834"/>
            <a:ext cx="552782" cy="179101"/>
          </a:xfrm>
          <a:prstGeom prst="rect">
            <a:avLst/>
          </a:prstGeom>
        </p:spPr>
      </p:pic>
      <p:sp>
        <p:nvSpPr>
          <p:cNvPr id="7" name="Text Placeholder 2">
            <a:extLst>
              <a:ext uri="{FF2B5EF4-FFF2-40B4-BE49-F238E27FC236}">
                <a16:creationId xmlns:a16="http://schemas.microsoft.com/office/drawing/2014/main" id="{E3CB8621-64B6-4F56-8633-4DF2DB899C2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7D841583-D170-45C7-AB36-539B75AB3DB3}"/>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17869170"/>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58564" y="6490703"/>
            <a:ext cx="552780" cy="179101"/>
          </a:xfrm>
          <a:prstGeom prst="rect">
            <a:avLst/>
          </a:prstGeom>
        </p:spPr>
      </p:pic>
      <p:sp>
        <p:nvSpPr>
          <p:cNvPr id="13" name="TextBox 12">
            <a:extLst>
              <a:ext uri="{FF2B5EF4-FFF2-40B4-BE49-F238E27FC236}">
                <a16:creationId xmlns:a16="http://schemas.microsoft.com/office/drawing/2014/main" id="{705DEE2C-2E47-4811-B2C1-83816EAFD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38404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082A17-3BF0-485D-AF74-856D945FE81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7904253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7" name="TextBox 6">
            <a:extLst>
              <a:ext uri="{FF2B5EF4-FFF2-40B4-BE49-F238E27FC236}">
                <a16:creationId xmlns:a16="http://schemas.microsoft.com/office/drawing/2014/main" id="{9B64EAB7-0C63-4110-AFD6-912C991E3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4762656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140EB4-4115-462D-9E17-9AA6427C20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0429809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2711" y="6484834"/>
            <a:ext cx="552780" cy="179101"/>
          </a:xfrm>
          <a:prstGeom prst="rect">
            <a:avLst/>
          </a:prstGeom>
        </p:spPr>
      </p:pic>
      <p:sp>
        <p:nvSpPr>
          <p:cNvPr id="10" name="Text Placeholder 2">
            <a:extLst>
              <a:ext uri="{FF2B5EF4-FFF2-40B4-BE49-F238E27FC236}">
                <a16:creationId xmlns:a16="http://schemas.microsoft.com/office/drawing/2014/main" id="{A1DF0EB1-A487-43C2-9424-AE2D4457E712}"/>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6C160B40-EE83-4F8F-B476-E4C1B82A5E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92425725"/>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16306156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1256264" cy="381000"/>
          </a:xfrm>
        </p:spPr>
        <p:txBody>
          <a:bodyPr anchor="t">
            <a:noAutofit/>
          </a:bodyPr>
          <a:lstStyle>
            <a:lvl1pPr marL="0" indent="0">
              <a:spcBef>
                <a:spcPts val="0"/>
              </a:spcBef>
              <a:buNone/>
              <a:defRPr sz="2000" b="0">
                <a:solidFill>
                  <a:schemeClr val="accent3"/>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8"/>
            <a:ext cx="7205472" cy="96951"/>
          </a:xfrm>
        </p:spPr>
        <p:txBody>
          <a:bodyPr wrap="square" anchor="b" anchorCtr="0">
            <a:spAutoFit/>
          </a:bodyPr>
          <a:lstStyle>
            <a:lvl1pPr marL="0" indent="0">
              <a:spcBef>
                <a:spcPts val="0"/>
              </a:spcBef>
              <a:buNone/>
              <a:defRPr sz="700" b="0">
                <a:solidFill>
                  <a:schemeClr val="bg2"/>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433114"/>
            <a:ext cx="11256264" cy="535531"/>
          </a:xfrm>
        </p:spPr>
        <p:txBody>
          <a:bodyPr anchor="t" anchorCtr="0">
            <a:spAutoFit/>
          </a:bodyPr>
          <a:lstStyle/>
          <a:p>
            <a:r>
              <a:rPr lang="en-US"/>
              <a:t>Click to edit Master title style</a:t>
            </a:r>
          </a:p>
        </p:txBody>
      </p:sp>
    </p:spTree>
    <p:extLst>
      <p:ext uri="{BB962C8B-B14F-4D97-AF65-F5344CB8AC3E}">
        <p14:creationId xmlns:p14="http://schemas.microsoft.com/office/powerpoint/2010/main" val="280049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1" name="TextBox 10">
            <a:extLst>
              <a:ext uri="{FF2B5EF4-FFF2-40B4-BE49-F238E27FC236}">
                <a16:creationId xmlns:a16="http://schemas.microsoft.com/office/drawing/2014/main" id="{63F4E884-A953-F146-98F1-8B4C5B6833E5}"/>
              </a:ext>
            </a:extLst>
          </p:cNvPr>
          <p:cNvSpPr txBox="1"/>
          <p:nvPr/>
        </p:nvSpPr>
        <p:spPr>
          <a:xfrm>
            <a:off x="11439700" y="6577912"/>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84396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9120068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005524063"/>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3469309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091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79638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2474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23304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76352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9559903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66479052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8" name="TextBox 7">
            <a:extLst>
              <a:ext uri="{FF2B5EF4-FFF2-40B4-BE49-F238E27FC236}">
                <a16:creationId xmlns:a16="http://schemas.microsoft.com/office/drawing/2014/main" id="{64D4F06E-0767-9446-A975-422A8E49DAA1}"/>
              </a:ext>
            </a:extLst>
          </p:cNvPr>
          <p:cNvSpPr txBox="1"/>
          <p:nvPr/>
        </p:nvSpPr>
        <p:spPr>
          <a:xfrm>
            <a:off x="11377692"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4150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8115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17877709"/>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322C608D-B61C-354C-133D-0F9920245B9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7E74C54A-B72F-9C81-6973-8E129F45E26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3043325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3080583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6169704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8076685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56355022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22894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1093472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9379538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10" name="TextBox 9">
            <a:extLst>
              <a:ext uri="{FF2B5EF4-FFF2-40B4-BE49-F238E27FC236}">
                <a16:creationId xmlns:a16="http://schemas.microsoft.com/office/drawing/2014/main" id="{1894403A-163E-2F49-B354-92394604048F}"/>
              </a:ext>
            </a:extLst>
          </p:cNvPr>
          <p:cNvSpPr txBox="1"/>
          <p:nvPr/>
        </p:nvSpPr>
        <p:spPr>
          <a:xfrm>
            <a:off x="11387579"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0994238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4129971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169111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818059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6678624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7A8220E6-EDC1-E2F8-8CCE-D3B1E044EB2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946C9BDB-E7E4-CB24-B0A8-4AA9D5F624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0431684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5CE4F260-2609-CE54-732B-DDCF97AD0178}"/>
              </a:ext>
            </a:extLst>
          </p:cNvPr>
          <p:cNvGraphicFramePr>
            <a:graphicFrameLocks noChangeAspect="1"/>
          </p:cNvGraphicFramePr>
          <p:nvPr userDrawn="1">
            <p:custDataLst>
              <p:tags r:id="rId1"/>
            </p:custDataLst>
            <p:extLst>
              <p:ext uri="{D42A27DB-BD31-4B8C-83A1-F6EECF244321}">
                <p14:modId xmlns:p14="http://schemas.microsoft.com/office/powerpoint/2010/main" val="3378939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1" name="Object 20" hidden="1">
                        <a:extLst>
                          <a:ext uri="{FF2B5EF4-FFF2-40B4-BE49-F238E27FC236}">
                            <a16:creationId xmlns:a16="http://schemas.microsoft.com/office/drawing/2014/main" id="{5CE4F260-2609-CE54-732B-DDCF97AD0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8" name="Text Placeholder 31">
            <a:extLst>
              <a:ext uri="{FF2B5EF4-FFF2-40B4-BE49-F238E27FC236}">
                <a16:creationId xmlns:a16="http://schemas.microsoft.com/office/drawing/2014/main" id="{63ECD3FC-B883-6491-0D95-23E23A27394D}"/>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19" name="Text Placeholder 31">
            <a:extLst>
              <a:ext uri="{FF2B5EF4-FFF2-40B4-BE49-F238E27FC236}">
                <a16:creationId xmlns:a16="http://schemas.microsoft.com/office/drawing/2014/main" id="{9927CA25-8082-E518-E1F0-67907B7FE37B}"/>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3" name="Rectangle 82">
            <a:extLst>
              <a:ext uri="{FF2B5EF4-FFF2-40B4-BE49-F238E27FC236}">
                <a16:creationId xmlns:a16="http://schemas.microsoft.com/office/drawing/2014/main" id="{723B0AD3-4DFA-0C20-8F85-F56BBAD8361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523EA64A-8DC5-97E6-B4C3-DEFFAEF94D2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4226090"/>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D5767EE1-FD5C-DB78-4174-4AEB17E4A72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308E3B7D-84C6-50FA-97C7-96A7486AA4B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066745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7635201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0206951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3919205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theme" Target="../theme/theme1.xml"/><Relationship Id="rId71" Type="http://schemas.openxmlformats.org/officeDocument/2006/relationships/tags" Target="../tags/tag2.xml"/><Relationship Id="rId72" Type="http://schemas.openxmlformats.org/officeDocument/2006/relationships/oleObject" Target="../embeddings/oleObject1.bin"/><Relationship Id="rId73" Type="http://schemas.openxmlformats.org/officeDocument/2006/relationships/image" Target="../media/image1.emf"/><Relationship Id="rId7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slideLayout" Target="../slideLayouts/slideLayout105.xml"/><Relationship Id="rId37" Type="http://schemas.openxmlformats.org/officeDocument/2006/relationships/slideLayout" Target="../slideLayouts/slideLayout106.xml"/><Relationship Id="rId38" Type="http://schemas.openxmlformats.org/officeDocument/2006/relationships/slideLayout" Target="../slideLayouts/slideLayout107.xml"/><Relationship Id="rId39" Type="http://schemas.openxmlformats.org/officeDocument/2006/relationships/slideLayout" Target="../slideLayouts/slideLayout108.xml"/><Relationship Id="rId40" Type="http://schemas.openxmlformats.org/officeDocument/2006/relationships/slideLayout" Target="../slideLayouts/slideLayout109.xml"/><Relationship Id="rId41" Type="http://schemas.openxmlformats.org/officeDocument/2006/relationships/slideLayout" Target="../slideLayouts/slideLayout110.xml"/><Relationship Id="rId42" Type="http://schemas.openxmlformats.org/officeDocument/2006/relationships/slideLayout" Target="../slideLayouts/slideLayout111.xml"/><Relationship Id="rId43" Type="http://schemas.openxmlformats.org/officeDocument/2006/relationships/slideLayout" Target="../slideLayouts/slideLayout112.xml"/><Relationship Id="rId44" Type="http://schemas.openxmlformats.org/officeDocument/2006/relationships/slideLayout" Target="../slideLayouts/slideLayout113.xml"/><Relationship Id="rId45" Type="http://schemas.openxmlformats.org/officeDocument/2006/relationships/slideLayout" Target="../slideLayouts/slideLayout114.xml"/><Relationship Id="rId46" Type="http://schemas.openxmlformats.org/officeDocument/2006/relationships/slideLayout" Target="../slideLayouts/slideLayout115.xml"/><Relationship Id="rId47" Type="http://schemas.openxmlformats.org/officeDocument/2006/relationships/slideLayout" Target="../slideLayouts/slideLayout116.xml"/><Relationship Id="rId48" Type="http://schemas.openxmlformats.org/officeDocument/2006/relationships/slideLayout" Target="../slideLayouts/slideLayout117.xml"/><Relationship Id="rId49" Type="http://schemas.openxmlformats.org/officeDocument/2006/relationships/slideLayout" Target="../slideLayouts/slideLayout118.xml"/><Relationship Id="rId50" Type="http://schemas.openxmlformats.org/officeDocument/2006/relationships/slideLayout" Target="../slideLayouts/slideLayout119.xml"/><Relationship Id="rId51" Type="http://schemas.openxmlformats.org/officeDocument/2006/relationships/slideLayout" Target="../slideLayouts/slideLayout120.xml"/><Relationship Id="rId52" Type="http://schemas.openxmlformats.org/officeDocument/2006/relationships/slideLayout" Target="../slideLayouts/slideLayout121.xml"/><Relationship Id="rId53" Type="http://schemas.openxmlformats.org/officeDocument/2006/relationships/slideLayout" Target="../slideLayouts/slideLayout122.xml"/><Relationship Id="rId54" Type="http://schemas.openxmlformats.org/officeDocument/2006/relationships/slideLayout" Target="../slideLayouts/slideLayout123.xml"/><Relationship Id="rId55" Type="http://schemas.openxmlformats.org/officeDocument/2006/relationships/slideLayout" Target="../slideLayouts/slideLayout124.xml"/><Relationship Id="rId56" Type="http://schemas.openxmlformats.org/officeDocument/2006/relationships/slideLayout" Target="../slideLayouts/slideLayout125.xml"/><Relationship Id="rId57" Type="http://schemas.openxmlformats.org/officeDocument/2006/relationships/slideLayout" Target="../slideLayouts/slideLayout126.xml"/><Relationship Id="rId58" Type="http://schemas.openxmlformats.org/officeDocument/2006/relationships/slideLayout" Target="../slideLayouts/slideLayout127.xml"/><Relationship Id="rId59" Type="http://schemas.openxmlformats.org/officeDocument/2006/relationships/slideLayout" Target="../slideLayouts/slideLayout128.xml"/><Relationship Id="rId60" Type="http://schemas.openxmlformats.org/officeDocument/2006/relationships/slideLayout" Target="../slideLayouts/slideLayout129.xml"/><Relationship Id="rId61" Type="http://schemas.openxmlformats.org/officeDocument/2006/relationships/slideLayout" Target="../slideLayouts/slideLayout130.xml"/><Relationship Id="rId62" Type="http://schemas.openxmlformats.org/officeDocument/2006/relationships/slideLayout" Target="../slideLayouts/slideLayout131.xml"/><Relationship Id="rId63" Type="http://schemas.openxmlformats.org/officeDocument/2006/relationships/slideLayout" Target="../slideLayouts/slideLayout132.xml"/><Relationship Id="rId64" Type="http://schemas.openxmlformats.org/officeDocument/2006/relationships/slideLayout" Target="../slideLayouts/slideLayout133.xml"/><Relationship Id="rId65" Type="http://schemas.openxmlformats.org/officeDocument/2006/relationships/slideLayout" Target="../slideLayouts/slideLayout134.xml"/><Relationship Id="rId66" Type="http://schemas.openxmlformats.org/officeDocument/2006/relationships/slideLayout" Target="../slideLayouts/slideLayout135.xml"/><Relationship Id="rId67" Type="http://schemas.openxmlformats.org/officeDocument/2006/relationships/slideLayout" Target="../slideLayouts/slideLayout136.xml"/><Relationship Id="rId68" Type="http://schemas.openxmlformats.org/officeDocument/2006/relationships/slideLayout" Target="../slideLayouts/slideLayout137.xml"/><Relationship Id="rId69" Type="http://schemas.openxmlformats.org/officeDocument/2006/relationships/slideLayout" Target="../slideLayouts/slideLayout138.xml"/><Relationship Id="rId70" Type="http://schemas.openxmlformats.org/officeDocument/2006/relationships/slideLayout" Target="../slideLayouts/slideLayout139.xml"/><Relationship Id="rId71" Type="http://schemas.openxmlformats.org/officeDocument/2006/relationships/slideLayout" Target="../slideLayouts/slideLayout140.xml"/><Relationship Id="rId72" Type="http://schemas.openxmlformats.org/officeDocument/2006/relationships/slideLayout" Target="../slideLayouts/slideLayout141.xml"/><Relationship Id="rId73" Type="http://schemas.openxmlformats.org/officeDocument/2006/relationships/slideLayout" Target="../slideLayouts/slideLayout142.xml"/><Relationship Id="rId74" Type="http://schemas.openxmlformats.org/officeDocument/2006/relationships/slideLayout" Target="../slideLayouts/slideLayout143.xml"/><Relationship Id="rId75" Type="http://schemas.openxmlformats.org/officeDocument/2006/relationships/slideLayout" Target="../slideLayouts/slideLayout144.xml"/><Relationship Id="rId76" Type="http://schemas.openxmlformats.org/officeDocument/2006/relationships/slideLayout" Target="../slideLayouts/slideLayout145.xml"/><Relationship Id="rId77" Type="http://schemas.openxmlformats.org/officeDocument/2006/relationships/slideLayout" Target="../slideLayouts/slideLayout146.xml"/><Relationship Id="rId78" Type="http://schemas.openxmlformats.org/officeDocument/2006/relationships/theme" Target="../theme/theme2.xml"/><Relationship Id="rId79" Type="http://schemas.openxmlformats.org/officeDocument/2006/relationships/tags" Target="../tags/tag6.xml"/><Relationship Id="rId80" Type="http://schemas.openxmlformats.org/officeDocument/2006/relationships/oleObject" Target="../embeddings/oleObject5.bin"/><Relationship Id="rId81" Type="http://schemas.openxmlformats.org/officeDocument/2006/relationships/image" Target="../media/image1.emf"/><Relationship Id="rId8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 Id="rId11" Type="http://schemas.openxmlformats.org/officeDocument/2006/relationships/slideLayout" Target="../slideLayouts/slideLayout157.xml"/><Relationship Id="rId12" Type="http://schemas.openxmlformats.org/officeDocument/2006/relationships/slideLayout" Target="../slideLayouts/slideLayout158.xml"/><Relationship Id="rId13" Type="http://schemas.openxmlformats.org/officeDocument/2006/relationships/slideLayout" Target="../slideLayouts/slideLayout159.xml"/><Relationship Id="rId14" Type="http://schemas.openxmlformats.org/officeDocument/2006/relationships/slideLayout" Target="../slideLayouts/slideLayout160.xml"/><Relationship Id="rId15" Type="http://schemas.openxmlformats.org/officeDocument/2006/relationships/slideLayout" Target="../slideLayouts/slideLayout161.xml"/><Relationship Id="rId16" Type="http://schemas.openxmlformats.org/officeDocument/2006/relationships/slideLayout" Target="../slideLayouts/slideLayout162.xml"/><Relationship Id="rId17" Type="http://schemas.openxmlformats.org/officeDocument/2006/relationships/slideLayout" Target="../slideLayouts/slideLayout163.xml"/><Relationship Id="rId18" Type="http://schemas.openxmlformats.org/officeDocument/2006/relationships/slideLayout" Target="../slideLayouts/slideLayout164.xml"/><Relationship Id="rId19" Type="http://schemas.openxmlformats.org/officeDocument/2006/relationships/slideLayout" Target="../slideLayouts/slideLayout165.xml"/><Relationship Id="rId20" Type="http://schemas.openxmlformats.org/officeDocument/2006/relationships/slideLayout" Target="../slideLayouts/slideLayout166.xml"/><Relationship Id="rId21" Type="http://schemas.openxmlformats.org/officeDocument/2006/relationships/slideLayout" Target="../slideLayouts/slideLayout167.xml"/><Relationship Id="rId22" Type="http://schemas.openxmlformats.org/officeDocument/2006/relationships/slideLayout" Target="../slideLayouts/slideLayout168.xml"/><Relationship Id="rId23" Type="http://schemas.openxmlformats.org/officeDocument/2006/relationships/slideLayout" Target="../slideLayouts/slideLayout169.xml"/><Relationship Id="rId24" Type="http://schemas.openxmlformats.org/officeDocument/2006/relationships/slideLayout" Target="../slideLayouts/slideLayout170.xml"/><Relationship Id="rId25" Type="http://schemas.openxmlformats.org/officeDocument/2006/relationships/slideLayout" Target="../slideLayouts/slideLayout171.xml"/><Relationship Id="rId26" Type="http://schemas.openxmlformats.org/officeDocument/2006/relationships/slideLayout" Target="../slideLayouts/slideLayout172.xml"/><Relationship Id="rId27" Type="http://schemas.openxmlformats.org/officeDocument/2006/relationships/slideLayout" Target="../slideLayouts/slideLayout173.xml"/><Relationship Id="rId28" Type="http://schemas.openxmlformats.org/officeDocument/2006/relationships/slideLayout" Target="../slideLayouts/slideLayout174.xml"/><Relationship Id="rId29" Type="http://schemas.openxmlformats.org/officeDocument/2006/relationships/slideLayout" Target="../slideLayouts/slideLayout175.xml"/><Relationship Id="rId30" Type="http://schemas.openxmlformats.org/officeDocument/2006/relationships/slideLayout" Target="../slideLayouts/slideLayout176.xml"/><Relationship Id="rId31" Type="http://schemas.openxmlformats.org/officeDocument/2006/relationships/slideLayout" Target="../slideLayouts/slideLayout177.xml"/><Relationship Id="rId32" Type="http://schemas.openxmlformats.org/officeDocument/2006/relationships/slideLayout" Target="../slideLayouts/slideLayout178.xml"/><Relationship Id="rId33" Type="http://schemas.openxmlformats.org/officeDocument/2006/relationships/slideLayout" Target="../slideLayouts/slideLayout179.xml"/><Relationship Id="rId34" Type="http://schemas.openxmlformats.org/officeDocument/2006/relationships/slideLayout" Target="../slideLayouts/slideLayout180.xml"/><Relationship Id="rId35" Type="http://schemas.openxmlformats.org/officeDocument/2006/relationships/slideLayout" Target="../slideLayouts/slideLayout181.xml"/><Relationship Id="rId36" Type="http://schemas.openxmlformats.org/officeDocument/2006/relationships/slideLayout" Target="../slideLayouts/slideLayout182.xml"/><Relationship Id="rId37" Type="http://schemas.openxmlformats.org/officeDocument/2006/relationships/slideLayout" Target="../slideLayouts/slideLayout183.xml"/><Relationship Id="rId38" Type="http://schemas.openxmlformats.org/officeDocument/2006/relationships/slideLayout" Target="../slideLayouts/slideLayout184.xml"/><Relationship Id="rId39" Type="http://schemas.openxmlformats.org/officeDocument/2006/relationships/slideLayout" Target="../slideLayouts/slideLayout185.xml"/><Relationship Id="rId40" Type="http://schemas.openxmlformats.org/officeDocument/2006/relationships/slideLayout" Target="../slideLayouts/slideLayout186.xml"/><Relationship Id="rId41" Type="http://schemas.openxmlformats.org/officeDocument/2006/relationships/slideLayout" Target="../slideLayouts/slideLayout187.xml"/><Relationship Id="rId42" Type="http://schemas.openxmlformats.org/officeDocument/2006/relationships/slideLayout" Target="../slideLayouts/slideLayout188.xml"/><Relationship Id="rId43" Type="http://schemas.openxmlformats.org/officeDocument/2006/relationships/slideLayout" Target="../slideLayouts/slideLayout189.xml"/><Relationship Id="rId44" Type="http://schemas.openxmlformats.org/officeDocument/2006/relationships/slideLayout" Target="../slideLayouts/slideLayout190.xml"/><Relationship Id="rId45" Type="http://schemas.openxmlformats.org/officeDocument/2006/relationships/slideLayout" Target="../slideLayouts/slideLayout191.xml"/><Relationship Id="rId46" Type="http://schemas.openxmlformats.org/officeDocument/2006/relationships/slideLayout" Target="../slideLayouts/slideLayout192.xml"/><Relationship Id="rId47" Type="http://schemas.openxmlformats.org/officeDocument/2006/relationships/slideLayout" Target="../slideLayouts/slideLayout193.xml"/><Relationship Id="rId48" Type="http://schemas.openxmlformats.org/officeDocument/2006/relationships/slideLayout" Target="../slideLayouts/slideLayout194.xml"/><Relationship Id="rId49" Type="http://schemas.openxmlformats.org/officeDocument/2006/relationships/slideLayout" Target="../slideLayouts/slideLayout195.xml"/><Relationship Id="rId50" Type="http://schemas.openxmlformats.org/officeDocument/2006/relationships/slideLayout" Target="../slideLayouts/slideLayout196.xml"/><Relationship Id="rId51" Type="http://schemas.openxmlformats.org/officeDocument/2006/relationships/slideLayout" Target="../slideLayouts/slideLayout197.xml"/><Relationship Id="rId52" Type="http://schemas.openxmlformats.org/officeDocument/2006/relationships/slideLayout" Target="../slideLayouts/slideLayout198.xml"/><Relationship Id="rId53" Type="http://schemas.openxmlformats.org/officeDocument/2006/relationships/slideLayout" Target="../slideLayouts/slideLayout199.xml"/><Relationship Id="rId54" Type="http://schemas.openxmlformats.org/officeDocument/2006/relationships/slideLayout" Target="../slideLayouts/slideLayout200.xml"/><Relationship Id="rId55" Type="http://schemas.openxmlformats.org/officeDocument/2006/relationships/slideLayout" Target="../slideLayouts/slideLayout201.xml"/><Relationship Id="rId56" Type="http://schemas.openxmlformats.org/officeDocument/2006/relationships/slideLayout" Target="../slideLayouts/slideLayout202.xml"/><Relationship Id="rId57" Type="http://schemas.openxmlformats.org/officeDocument/2006/relationships/slideLayout" Target="../slideLayouts/slideLayout203.xml"/><Relationship Id="rId58" Type="http://schemas.openxmlformats.org/officeDocument/2006/relationships/slideLayout" Target="../slideLayouts/slideLayout204.xml"/><Relationship Id="rId59" Type="http://schemas.openxmlformats.org/officeDocument/2006/relationships/slideLayout" Target="../slideLayouts/slideLayout205.xml"/><Relationship Id="rId60" Type="http://schemas.openxmlformats.org/officeDocument/2006/relationships/slideLayout" Target="../slideLayouts/slideLayout206.xml"/><Relationship Id="rId61" Type="http://schemas.openxmlformats.org/officeDocument/2006/relationships/slideLayout" Target="../slideLayouts/slideLayout207.xml"/><Relationship Id="rId62" Type="http://schemas.openxmlformats.org/officeDocument/2006/relationships/slideLayout" Target="../slideLayouts/slideLayout208.xml"/><Relationship Id="rId63" Type="http://schemas.openxmlformats.org/officeDocument/2006/relationships/slideLayout" Target="../slideLayouts/slideLayout209.xml"/><Relationship Id="rId64" Type="http://schemas.openxmlformats.org/officeDocument/2006/relationships/slideLayout" Target="../slideLayouts/slideLayout210.xml"/><Relationship Id="rId65" Type="http://schemas.openxmlformats.org/officeDocument/2006/relationships/slideLayout" Target="../slideLayouts/slideLayout211.xml"/><Relationship Id="rId66" Type="http://schemas.openxmlformats.org/officeDocument/2006/relationships/slideLayout" Target="../slideLayouts/slideLayout212.xml"/><Relationship Id="rId67" Type="http://schemas.openxmlformats.org/officeDocument/2006/relationships/slideLayout" Target="../slideLayouts/slideLayout213.xml"/><Relationship Id="rId68" Type="http://schemas.openxmlformats.org/officeDocument/2006/relationships/slideLayout" Target="../slideLayouts/slideLayout214.xml"/><Relationship Id="rId69" Type="http://schemas.openxmlformats.org/officeDocument/2006/relationships/slideLayout" Target="../slideLayouts/slideLayout215.xml"/><Relationship Id="rId70" Type="http://schemas.openxmlformats.org/officeDocument/2006/relationships/slideLayout" Target="../slideLayouts/slideLayout216.xml"/><Relationship Id="rId71" Type="http://schemas.openxmlformats.org/officeDocument/2006/relationships/slideLayout" Target="../slideLayouts/slideLayout217.xml"/><Relationship Id="rId72" Type="http://schemas.openxmlformats.org/officeDocument/2006/relationships/slideLayout" Target="../slideLayouts/slideLayout218.xml"/><Relationship Id="rId73" Type="http://schemas.openxmlformats.org/officeDocument/2006/relationships/slideLayout" Target="../slideLayouts/slideLayout219.xml"/><Relationship Id="rId74" Type="http://schemas.openxmlformats.org/officeDocument/2006/relationships/slideLayout" Target="../slideLayouts/slideLayout220.xml"/><Relationship Id="rId75" Type="http://schemas.openxmlformats.org/officeDocument/2006/relationships/theme" Target="../theme/theme3.xml"/><Relationship Id="rId76" Type="http://schemas.openxmlformats.org/officeDocument/2006/relationships/tags" Target="../tags/tag20.xml"/><Relationship Id="rId77" Type="http://schemas.openxmlformats.org/officeDocument/2006/relationships/oleObject" Target="../embeddings/oleObject16.bin"/><Relationship Id="rId78" Type="http://schemas.openxmlformats.org/officeDocument/2006/relationships/image" Target="../media/image1.emf"/><Relationship Id="rId7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slideLayout" Target="../slideLayouts/slideLayout232.xml"/><Relationship Id="rId13" Type="http://schemas.openxmlformats.org/officeDocument/2006/relationships/slideLayout" Target="../slideLayouts/slideLayout233.xml"/><Relationship Id="rId14" Type="http://schemas.openxmlformats.org/officeDocument/2006/relationships/slideLayout" Target="../slideLayouts/slideLayout234.xml"/><Relationship Id="rId15" Type="http://schemas.openxmlformats.org/officeDocument/2006/relationships/slideLayout" Target="../slideLayouts/slideLayout235.xml"/><Relationship Id="rId16" Type="http://schemas.openxmlformats.org/officeDocument/2006/relationships/slideLayout" Target="../slideLayouts/slideLayout236.xml"/><Relationship Id="rId17" Type="http://schemas.openxmlformats.org/officeDocument/2006/relationships/slideLayout" Target="../slideLayouts/slideLayout237.xml"/><Relationship Id="rId18" Type="http://schemas.openxmlformats.org/officeDocument/2006/relationships/slideLayout" Target="../slideLayouts/slideLayout238.xml"/><Relationship Id="rId19" Type="http://schemas.openxmlformats.org/officeDocument/2006/relationships/slideLayout" Target="../slideLayouts/slideLayout239.xml"/><Relationship Id="rId20" Type="http://schemas.openxmlformats.org/officeDocument/2006/relationships/slideLayout" Target="../slideLayouts/slideLayout240.xml"/><Relationship Id="rId21" Type="http://schemas.openxmlformats.org/officeDocument/2006/relationships/slideLayout" Target="../slideLayouts/slideLayout241.xml"/><Relationship Id="rId22" Type="http://schemas.openxmlformats.org/officeDocument/2006/relationships/slideLayout" Target="../slideLayouts/slideLayout242.xml"/><Relationship Id="rId23" Type="http://schemas.openxmlformats.org/officeDocument/2006/relationships/slideLayout" Target="../slideLayouts/slideLayout243.xml"/><Relationship Id="rId24" Type="http://schemas.openxmlformats.org/officeDocument/2006/relationships/slideLayout" Target="../slideLayouts/slideLayout244.xml"/><Relationship Id="rId25" Type="http://schemas.openxmlformats.org/officeDocument/2006/relationships/slideLayout" Target="../slideLayouts/slideLayout245.xml"/><Relationship Id="rId26" Type="http://schemas.openxmlformats.org/officeDocument/2006/relationships/slideLayout" Target="../slideLayouts/slideLayout246.xml"/><Relationship Id="rId27" Type="http://schemas.openxmlformats.org/officeDocument/2006/relationships/slideLayout" Target="../slideLayouts/slideLayout247.xml"/><Relationship Id="rId28" Type="http://schemas.openxmlformats.org/officeDocument/2006/relationships/slideLayout" Target="../slideLayouts/slideLayout248.xml"/><Relationship Id="rId29" Type="http://schemas.openxmlformats.org/officeDocument/2006/relationships/slideLayout" Target="../slideLayouts/slideLayout249.xml"/><Relationship Id="rId30" Type="http://schemas.openxmlformats.org/officeDocument/2006/relationships/slideLayout" Target="../slideLayouts/slideLayout250.xml"/><Relationship Id="rId31" Type="http://schemas.openxmlformats.org/officeDocument/2006/relationships/slideLayout" Target="../slideLayouts/slideLayout251.xml"/><Relationship Id="rId32" Type="http://schemas.openxmlformats.org/officeDocument/2006/relationships/slideLayout" Target="../slideLayouts/slideLayout252.xml"/><Relationship Id="rId33" Type="http://schemas.openxmlformats.org/officeDocument/2006/relationships/slideLayout" Target="../slideLayouts/slideLayout253.xml"/><Relationship Id="rId34" Type="http://schemas.openxmlformats.org/officeDocument/2006/relationships/slideLayout" Target="../slideLayouts/slideLayout254.xml"/><Relationship Id="rId35" Type="http://schemas.openxmlformats.org/officeDocument/2006/relationships/slideLayout" Target="../slideLayouts/slideLayout255.xml"/><Relationship Id="rId36" Type="http://schemas.openxmlformats.org/officeDocument/2006/relationships/slideLayout" Target="../slideLayouts/slideLayout256.xml"/><Relationship Id="rId37" Type="http://schemas.openxmlformats.org/officeDocument/2006/relationships/slideLayout" Target="../slideLayouts/slideLayout257.xml"/><Relationship Id="rId38" Type="http://schemas.openxmlformats.org/officeDocument/2006/relationships/slideLayout" Target="../slideLayouts/slideLayout258.xml"/><Relationship Id="rId39" Type="http://schemas.openxmlformats.org/officeDocument/2006/relationships/slideLayout" Target="../slideLayouts/slideLayout259.xml"/><Relationship Id="rId40" Type="http://schemas.openxmlformats.org/officeDocument/2006/relationships/slideLayout" Target="../slideLayouts/slideLayout260.xml"/><Relationship Id="rId41" Type="http://schemas.openxmlformats.org/officeDocument/2006/relationships/slideLayout" Target="../slideLayouts/slideLayout261.xml"/><Relationship Id="rId42" Type="http://schemas.openxmlformats.org/officeDocument/2006/relationships/slideLayout" Target="../slideLayouts/slideLayout262.xml"/><Relationship Id="rId43" Type="http://schemas.openxmlformats.org/officeDocument/2006/relationships/slideLayout" Target="../slideLayouts/slideLayout263.xml"/><Relationship Id="rId44" Type="http://schemas.openxmlformats.org/officeDocument/2006/relationships/slideLayout" Target="../slideLayouts/slideLayout264.xml"/><Relationship Id="rId45" Type="http://schemas.openxmlformats.org/officeDocument/2006/relationships/slideLayout" Target="../slideLayouts/slideLayout265.xml"/><Relationship Id="rId46" Type="http://schemas.openxmlformats.org/officeDocument/2006/relationships/slideLayout" Target="../slideLayouts/slideLayout266.xml"/><Relationship Id="rId47" Type="http://schemas.openxmlformats.org/officeDocument/2006/relationships/slideLayout" Target="../slideLayouts/slideLayout267.xml"/><Relationship Id="rId48" Type="http://schemas.openxmlformats.org/officeDocument/2006/relationships/slideLayout" Target="../slideLayouts/slideLayout268.xml"/><Relationship Id="rId49" Type="http://schemas.openxmlformats.org/officeDocument/2006/relationships/slideLayout" Target="../slideLayouts/slideLayout269.xml"/><Relationship Id="rId50" Type="http://schemas.openxmlformats.org/officeDocument/2006/relationships/slideLayout" Target="../slideLayouts/slideLayout270.xml"/><Relationship Id="rId51" Type="http://schemas.openxmlformats.org/officeDocument/2006/relationships/slideLayout" Target="../slideLayouts/slideLayout271.xml"/><Relationship Id="rId52" Type="http://schemas.openxmlformats.org/officeDocument/2006/relationships/slideLayout" Target="../slideLayouts/slideLayout272.xml"/><Relationship Id="rId53" Type="http://schemas.openxmlformats.org/officeDocument/2006/relationships/slideLayout" Target="../slideLayouts/slideLayout273.xml"/><Relationship Id="rId54" Type="http://schemas.openxmlformats.org/officeDocument/2006/relationships/slideLayout" Target="../slideLayouts/slideLayout274.xml"/><Relationship Id="rId55" Type="http://schemas.openxmlformats.org/officeDocument/2006/relationships/slideLayout" Target="../slideLayouts/slideLayout275.xml"/><Relationship Id="rId56" Type="http://schemas.openxmlformats.org/officeDocument/2006/relationships/slideLayout" Target="../slideLayouts/slideLayout276.xml"/><Relationship Id="rId57" Type="http://schemas.openxmlformats.org/officeDocument/2006/relationships/slideLayout" Target="../slideLayouts/slideLayout277.xml"/><Relationship Id="rId58" Type="http://schemas.openxmlformats.org/officeDocument/2006/relationships/slideLayout" Target="../slideLayouts/slideLayout278.xml"/><Relationship Id="rId59" Type="http://schemas.openxmlformats.org/officeDocument/2006/relationships/slideLayout" Target="../slideLayouts/slideLayout279.xml"/><Relationship Id="rId60" Type="http://schemas.openxmlformats.org/officeDocument/2006/relationships/slideLayout" Target="../slideLayouts/slideLayout280.xml"/><Relationship Id="rId61" Type="http://schemas.openxmlformats.org/officeDocument/2006/relationships/slideLayout" Target="../slideLayouts/slideLayout281.xml"/><Relationship Id="rId62" Type="http://schemas.openxmlformats.org/officeDocument/2006/relationships/slideLayout" Target="../slideLayouts/slideLayout282.xml"/><Relationship Id="rId63" Type="http://schemas.openxmlformats.org/officeDocument/2006/relationships/theme" Target="../theme/theme4.xml"/><Relationship Id="rId64" Type="http://schemas.openxmlformats.org/officeDocument/2006/relationships/tags" Target="../tags/tag30.xml"/><Relationship Id="rId65" Type="http://schemas.openxmlformats.org/officeDocument/2006/relationships/oleObject" Target="../embeddings/oleObject23.bin"/><Relationship Id="rId66" Type="http://schemas.openxmlformats.org/officeDocument/2006/relationships/image" Target="../media/image46.emf"/></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slideLayout" Target="../slideLayouts/slideLayout284.xml"/><Relationship Id="rId3" Type="http://schemas.openxmlformats.org/officeDocument/2006/relationships/slideLayout" Target="../slideLayouts/slideLayout285.xml"/><Relationship Id="rId4" Type="http://schemas.openxmlformats.org/officeDocument/2006/relationships/slideLayout" Target="../slideLayouts/slideLayout286.xml"/><Relationship Id="rId5" Type="http://schemas.openxmlformats.org/officeDocument/2006/relationships/slideLayout" Target="../slideLayouts/slideLayout287.xml"/><Relationship Id="rId6" Type="http://schemas.openxmlformats.org/officeDocument/2006/relationships/slideLayout" Target="../slideLayouts/slideLayout288.xml"/><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Relationship Id="rId19" Type="http://schemas.openxmlformats.org/officeDocument/2006/relationships/slideLayout" Target="../slideLayouts/slideLayout301.xml"/><Relationship Id="rId20" Type="http://schemas.openxmlformats.org/officeDocument/2006/relationships/slideLayout" Target="../slideLayouts/slideLayout302.xml"/><Relationship Id="rId21" Type="http://schemas.openxmlformats.org/officeDocument/2006/relationships/slideLayout" Target="../slideLayouts/slideLayout303.xml"/><Relationship Id="rId22" Type="http://schemas.openxmlformats.org/officeDocument/2006/relationships/slideLayout" Target="../slideLayouts/slideLayout304.xml"/><Relationship Id="rId23" Type="http://schemas.openxmlformats.org/officeDocument/2006/relationships/slideLayout" Target="../slideLayouts/slideLayout305.xml"/><Relationship Id="rId24" Type="http://schemas.openxmlformats.org/officeDocument/2006/relationships/slideLayout" Target="../slideLayouts/slideLayout306.xml"/><Relationship Id="rId25" Type="http://schemas.openxmlformats.org/officeDocument/2006/relationships/slideLayout" Target="../slideLayouts/slideLayout307.xml"/><Relationship Id="rId26" Type="http://schemas.openxmlformats.org/officeDocument/2006/relationships/slideLayout" Target="../slideLayouts/slideLayout308.xml"/><Relationship Id="rId27" Type="http://schemas.openxmlformats.org/officeDocument/2006/relationships/slideLayout" Target="../slideLayouts/slideLayout309.xml"/><Relationship Id="rId28" Type="http://schemas.openxmlformats.org/officeDocument/2006/relationships/slideLayout" Target="../slideLayouts/slideLayout310.xml"/><Relationship Id="rId29" Type="http://schemas.openxmlformats.org/officeDocument/2006/relationships/slideLayout" Target="../slideLayouts/slideLayout311.xml"/><Relationship Id="rId30" Type="http://schemas.openxmlformats.org/officeDocument/2006/relationships/slideLayout" Target="../slideLayouts/slideLayout312.xml"/><Relationship Id="rId31" Type="http://schemas.openxmlformats.org/officeDocument/2006/relationships/slideLayout" Target="../slideLayouts/slideLayout313.xml"/><Relationship Id="rId32" Type="http://schemas.openxmlformats.org/officeDocument/2006/relationships/slideLayout" Target="../slideLayouts/slideLayout314.xml"/><Relationship Id="rId33" Type="http://schemas.openxmlformats.org/officeDocument/2006/relationships/slideLayout" Target="../slideLayouts/slideLayout315.xml"/><Relationship Id="rId34" Type="http://schemas.openxmlformats.org/officeDocument/2006/relationships/slideLayout" Target="../slideLayouts/slideLayout316.xml"/><Relationship Id="rId35" Type="http://schemas.openxmlformats.org/officeDocument/2006/relationships/slideLayout" Target="../slideLayouts/slideLayout317.xml"/><Relationship Id="rId36" Type="http://schemas.openxmlformats.org/officeDocument/2006/relationships/slideLayout" Target="../slideLayouts/slideLayout318.xml"/><Relationship Id="rId37" Type="http://schemas.openxmlformats.org/officeDocument/2006/relationships/slideLayout" Target="../slideLayouts/slideLayout319.xml"/><Relationship Id="rId38" Type="http://schemas.openxmlformats.org/officeDocument/2006/relationships/slideLayout" Target="../slideLayouts/slideLayout320.xml"/><Relationship Id="rId39" Type="http://schemas.openxmlformats.org/officeDocument/2006/relationships/slideLayout" Target="../slideLayouts/slideLayout321.xml"/><Relationship Id="rId40" Type="http://schemas.openxmlformats.org/officeDocument/2006/relationships/slideLayout" Target="../slideLayouts/slideLayout322.xml"/><Relationship Id="rId41" Type="http://schemas.openxmlformats.org/officeDocument/2006/relationships/slideLayout" Target="../slideLayouts/slideLayout323.xml"/><Relationship Id="rId42" Type="http://schemas.openxmlformats.org/officeDocument/2006/relationships/slideLayout" Target="../slideLayouts/slideLayout324.xml"/><Relationship Id="rId43" Type="http://schemas.openxmlformats.org/officeDocument/2006/relationships/slideLayout" Target="../slideLayouts/slideLayout325.xml"/><Relationship Id="rId44" Type="http://schemas.openxmlformats.org/officeDocument/2006/relationships/slideLayout" Target="../slideLayouts/slideLayout326.xml"/><Relationship Id="rId45" Type="http://schemas.openxmlformats.org/officeDocument/2006/relationships/slideLayout" Target="../slideLayouts/slideLayout327.xml"/><Relationship Id="rId46" Type="http://schemas.openxmlformats.org/officeDocument/2006/relationships/slideLayout" Target="../slideLayouts/slideLayout328.xml"/><Relationship Id="rId47" Type="http://schemas.openxmlformats.org/officeDocument/2006/relationships/slideLayout" Target="../slideLayouts/slideLayout329.xml"/><Relationship Id="rId48" Type="http://schemas.openxmlformats.org/officeDocument/2006/relationships/slideLayout" Target="../slideLayouts/slideLayout330.xml"/><Relationship Id="rId49" Type="http://schemas.openxmlformats.org/officeDocument/2006/relationships/slideLayout" Target="../slideLayouts/slideLayout331.xml"/><Relationship Id="rId50" Type="http://schemas.openxmlformats.org/officeDocument/2006/relationships/slideLayout" Target="../slideLayouts/slideLayout332.xml"/><Relationship Id="rId51" Type="http://schemas.openxmlformats.org/officeDocument/2006/relationships/slideLayout" Target="../slideLayouts/slideLayout333.xml"/><Relationship Id="rId52" Type="http://schemas.openxmlformats.org/officeDocument/2006/relationships/slideLayout" Target="../slideLayouts/slideLayout334.xml"/><Relationship Id="rId53" Type="http://schemas.openxmlformats.org/officeDocument/2006/relationships/slideLayout" Target="../slideLayouts/slideLayout335.xml"/><Relationship Id="rId54" Type="http://schemas.openxmlformats.org/officeDocument/2006/relationships/slideLayout" Target="../slideLayouts/slideLayout336.xml"/><Relationship Id="rId55" Type="http://schemas.openxmlformats.org/officeDocument/2006/relationships/slideLayout" Target="../slideLayouts/slideLayout337.xml"/><Relationship Id="rId56" Type="http://schemas.openxmlformats.org/officeDocument/2006/relationships/slideLayout" Target="../slideLayouts/slideLayout338.xml"/><Relationship Id="rId57" Type="http://schemas.openxmlformats.org/officeDocument/2006/relationships/slideLayout" Target="../slideLayouts/slideLayout339.xml"/><Relationship Id="rId58" Type="http://schemas.openxmlformats.org/officeDocument/2006/relationships/slideLayout" Target="../slideLayouts/slideLayout340.xml"/><Relationship Id="rId59" Type="http://schemas.openxmlformats.org/officeDocument/2006/relationships/slideLayout" Target="../slideLayouts/slideLayout341.xml"/><Relationship Id="rId60" Type="http://schemas.openxmlformats.org/officeDocument/2006/relationships/slideLayout" Target="../slideLayouts/slideLayout342.xml"/><Relationship Id="rId61" Type="http://schemas.openxmlformats.org/officeDocument/2006/relationships/slideLayout" Target="../slideLayouts/slideLayout343.xml"/><Relationship Id="rId62" Type="http://schemas.openxmlformats.org/officeDocument/2006/relationships/slideLayout" Target="../slideLayouts/slideLayout344.xml"/><Relationship Id="rId63" Type="http://schemas.openxmlformats.org/officeDocument/2006/relationships/slideLayout" Target="../slideLayouts/slideLayout345.xml"/><Relationship Id="rId64" Type="http://schemas.openxmlformats.org/officeDocument/2006/relationships/slideLayout" Target="../slideLayouts/slideLayout346.xml"/><Relationship Id="rId65" Type="http://schemas.openxmlformats.org/officeDocument/2006/relationships/slideLayout" Target="../slideLayouts/slideLayout347.xml"/><Relationship Id="rId66" Type="http://schemas.openxmlformats.org/officeDocument/2006/relationships/slideLayout" Target="../slideLayouts/slideLayout348.xml"/><Relationship Id="rId67" Type="http://schemas.openxmlformats.org/officeDocument/2006/relationships/slideLayout" Target="../slideLayouts/slideLayout349.xml"/><Relationship Id="rId68" Type="http://schemas.openxmlformats.org/officeDocument/2006/relationships/slideLayout" Target="../slideLayouts/slideLayout350.xml"/><Relationship Id="rId69" Type="http://schemas.openxmlformats.org/officeDocument/2006/relationships/slideLayout" Target="../slideLayouts/slideLayout351.xml"/><Relationship Id="rId70" Type="http://schemas.openxmlformats.org/officeDocument/2006/relationships/slideLayout" Target="../slideLayouts/slideLayout352.xml"/><Relationship Id="rId71" Type="http://schemas.openxmlformats.org/officeDocument/2006/relationships/slideLayout" Target="../slideLayouts/slideLayout353.xml"/><Relationship Id="rId72" Type="http://schemas.openxmlformats.org/officeDocument/2006/relationships/slideLayout" Target="../slideLayouts/slideLayout354.xml"/><Relationship Id="rId73" Type="http://schemas.openxmlformats.org/officeDocument/2006/relationships/slideLayout" Target="../slideLayouts/slideLayout355.xml"/><Relationship Id="rId74" Type="http://schemas.openxmlformats.org/officeDocument/2006/relationships/slideLayout" Target="../slideLayouts/slideLayout356.xml"/><Relationship Id="rId75" Type="http://schemas.openxmlformats.org/officeDocument/2006/relationships/slideLayout" Target="../slideLayouts/slideLayout357.xml"/><Relationship Id="rId76" Type="http://schemas.openxmlformats.org/officeDocument/2006/relationships/slideLayout" Target="../slideLayouts/slideLayout358.xml"/><Relationship Id="rId77" Type="http://schemas.openxmlformats.org/officeDocument/2006/relationships/slideLayout" Target="../slideLayouts/slideLayout359.xml"/><Relationship Id="rId78" Type="http://schemas.openxmlformats.org/officeDocument/2006/relationships/slideLayout" Target="../slideLayouts/slideLayout360.xml"/><Relationship Id="rId79" Type="http://schemas.openxmlformats.org/officeDocument/2006/relationships/theme" Target="../theme/theme5.xml"/><Relationship Id="rId80" Type="http://schemas.openxmlformats.org/officeDocument/2006/relationships/tags" Target="../tags/tag57.xml"/><Relationship Id="rId81" Type="http://schemas.openxmlformats.org/officeDocument/2006/relationships/oleObject" Target="../embeddings/oleObject50.bin"/><Relationship Id="rId82" Type="http://schemas.openxmlformats.org/officeDocument/2006/relationships/image" Target="../media/image46.emf"/></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slideLayout" Target="../slideLayouts/slideLayout373.xml"/><Relationship Id="rId14" Type="http://schemas.openxmlformats.org/officeDocument/2006/relationships/slideLayout" Target="../slideLayouts/slideLayout374.xml"/><Relationship Id="rId15" Type="http://schemas.openxmlformats.org/officeDocument/2006/relationships/slideLayout" Target="../slideLayouts/slideLayout375.xml"/><Relationship Id="rId16" Type="http://schemas.openxmlformats.org/officeDocument/2006/relationships/slideLayout" Target="../slideLayouts/slideLayout376.xml"/><Relationship Id="rId17" Type="http://schemas.openxmlformats.org/officeDocument/2006/relationships/slideLayout" Target="../slideLayouts/slideLayout377.xml"/><Relationship Id="rId18" Type="http://schemas.openxmlformats.org/officeDocument/2006/relationships/slideLayout" Target="../slideLayouts/slideLayout378.xml"/><Relationship Id="rId19" Type="http://schemas.openxmlformats.org/officeDocument/2006/relationships/slideLayout" Target="../slideLayouts/slideLayout379.xml"/><Relationship Id="rId20" Type="http://schemas.openxmlformats.org/officeDocument/2006/relationships/slideLayout" Target="../slideLayouts/slideLayout380.xml"/><Relationship Id="rId21" Type="http://schemas.openxmlformats.org/officeDocument/2006/relationships/slideLayout" Target="../slideLayouts/slideLayout381.xml"/><Relationship Id="rId22" Type="http://schemas.openxmlformats.org/officeDocument/2006/relationships/slideLayout" Target="../slideLayouts/slideLayout382.xml"/><Relationship Id="rId23" Type="http://schemas.openxmlformats.org/officeDocument/2006/relationships/slideLayout" Target="../slideLayouts/slideLayout383.xml"/><Relationship Id="rId24" Type="http://schemas.openxmlformats.org/officeDocument/2006/relationships/slideLayout" Target="../slideLayouts/slideLayout384.xml"/><Relationship Id="rId25" Type="http://schemas.openxmlformats.org/officeDocument/2006/relationships/slideLayout" Target="../slideLayouts/slideLayout385.xml"/><Relationship Id="rId26" Type="http://schemas.openxmlformats.org/officeDocument/2006/relationships/slideLayout" Target="../slideLayouts/slideLayout386.xml"/><Relationship Id="rId27" Type="http://schemas.openxmlformats.org/officeDocument/2006/relationships/slideLayout" Target="../slideLayouts/slideLayout387.xml"/><Relationship Id="rId28" Type="http://schemas.openxmlformats.org/officeDocument/2006/relationships/slideLayout" Target="../slideLayouts/slideLayout388.xml"/><Relationship Id="rId29" Type="http://schemas.openxmlformats.org/officeDocument/2006/relationships/slideLayout" Target="../slideLayouts/slideLayout389.xml"/><Relationship Id="rId30" Type="http://schemas.openxmlformats.org/officeDocument/2006/relationships/slideLayout" Target="../slideLayouts/slideLayout390.xml"/><Relationship Id="rId31" Type="http://schemas.openxmlformats.org/officeDocument/2006/relationships/slideLayout" Target="../slideLayouts/slideLayout391.xml"/><Relationship Id="rId32" Type="http://schemas.openxmlformats.org/officeDocument/2006/relationships/slideLayout" Target="../slideLayouts/slideLayout392.xml"/><Relationship Id="rId33" Type="http://schemas.openxmlformats.org/officeDocument/2006/relationships/slideLayout" Target="../slideLayouts/slideLayout393.xml"/><Relationship Id="rId34" Type="http://schemas.openxmlformats.org/officeDocument/2006/relationships/slideLayout" Target="../slideLayouts/slideLayout394.xml"/><Relationship Id="rId35" Type="http://schemas.openxmlformats.org/officeDocument/2006/relationships/slideLayout" Target="../slideLayouts/slideLayout395.xml"/><Relationship Id="rId36" Type="http://schemas.openxmlformats.org/officeDocument/2006/relationships/slideLayout" Target="../slideLayouts/slideLayout396.xml"/><Relationship Id="rId37" Type="http://schemas.openxmlformats.org/officeDocument/2006/relationships/slideLayout" Target="../slideLayouts/slideLayout397.xml"/><Relationship Id="rId38" Type="http://schemas.openxmlformats.org/officeDocument/2006/relationships/slideLayout" Target="../slideLayouts/slideLayout398.xml"/><Relationship Id="rId39" Type="http://schemas.openxmlformats.org/officeDocument/2006/relationships/slideLayout" Target="../slideLayouts/slideLayout399.xml"/><Relationship Id="rId40" Type="http://schemas.openxmlformats.org/officeDocument/2006/relationships/slideLayout" Target="../slideLayouts/slideLayout400.xml"/><Relationship Id="rId41" Type="http://schemas.openxmlformats.org/officeDocument/2006/relationships/slideLayout" Target="../slideLayouts/slideLayout401.xml"/><Relationship Id="rId42" Type="http://schemas.openxmlformats.org/officeDocument/2006/relationships/slideLayout" Target="../slideLayouts/slideLayout402.xml"/><Relationship Id="rId43" Type="http://schemas.openxmlformats.org/officeDocument/2006/relationships/slideLayout" Target="../slideLayouts/slideLayout403.xml"/><Relationship Id="rId44" Type="http://schemas.openxmlformats.org/officeDocument/2006/relationships/slideLayout" Target="../slideLayouts/slideLayout404.xml"/><Relationship Id="rId45" Type="http://schemas.openxmlformats.org/officeDocument/2006/relationships/slideLayout" Target="../slideLayouts/slideLayout405.xml"/><Relationship Id="rId46" Type="http://schemas.openxmlformats.org/officeDocument/2006/relationships/slideLayout" Target="../slideLayouts/slideLayout406.xml"/><Relationship Id="rId47" Type="http://schemas.openxmlformats.org/officeDocument/2006/relationships/slideLayout" Target="../slideLayouts/slideLayout407.xml"/><Relationship Id="rId48" Type="http://schemas.openxmlformats.org/officeDocument/2006/relationships/slideLayout" Target="../slideLayouts/slideLayout408.xml"/><Relationship Id="rId49" Type="http://schemas.openxmlformats.org/officeDocument/2006/relationships/slideLayout" Target="../slideLayouts/slideLayout409.xml"/><Relationship Id="rId50" Type="http://schemas.openxmlformats.org/officeDocument/2006/relationships/slideLayout" Target="../slideLayouts/slideLayout410.xml"/><Relationship Id="rId51" Type="http://schemas.openxmlformats.org/officeDocument/2006/relationships/slideLayout" Target="../slideLayouts/slideLayout411.xml"/><Relationship Id="rId52" Type="http://schemas.openxmlformats.org/officeDocument/2006/relationships/slideLayout" Target="../slideLayouts/slideLayout412.xml"/><Relationship Id="rId53" Type="http://schemas.openxmlformats.org/officeDocument/2006/relationships/slideLayout" Target="../slideLayouts/slideLayout413.xml"/><Relationship Id="rId54" Type="http://schemas.openxmlformats.org/officeDocument/2006/relationships/slideLayout" Target="../slideLayouts/slideLayout414.xml"/><Relationship Id="rId55" Type="http://schemas.openxmlformats.org/officeDocument/2006/relationships/slideLayout" Target="../slideLayouts/slideLayout415.xml"/><Relationship Id="rId56" Type="http://schemas.openxmlformats.org/officeDocument/2006/relationships/slideLayout" Target="../slideLayouts/slideLayout416.xml"/><Relationship Id="rId57" Type="http://schemas.openxmlformats.org/officeDocument/2006/relationships/slideLayout" Target="../slideLayouts/slideLayout417.xml"/><Relationship Id="rId58" Type="http://schemas.openxmlformats.org/officeDocument/2006/relationships/slideLayout" Target="../slideLayouts/slideLayout418.xml"/><Relationship Id="rId59" Type="http://schemas.openxmlformats.org/officeDocument/2006/relationships/slideLayout" Target="../slideLayouts/slideLayout419.xml"/><Relationship Id="rId60" Type="http://schemas.openxmlformats.org/officeDocument/2006/relationships/slideLayout" Target="../slideLayouts/slideLayout420.xml"/><Relationship Id="rId61" Type="http://schemas.openxmlformats.org/officeDocument/2006/relationships/slideLayout" Target="../slideLayouts/slideLayout421.xml"/><Relationship Id="rId62" Type="http://schemas.openxmlformats.org/officeDocument/2006/relationships/slideLayout" Target="../slideLayouts/slideLayout422.xml"/><Relationship Id="rId63" Type="http://schemas.openxmlformats.org/officeDocument/2006/relationships/slideLayout" Target="../slideLayouts/slideLayout423.xml"/><Relationship Id="rId64" Type="http://schemas.openxmlformats.org/officeDocument/2006/relationships/theme" Target="../theme/theme6.xml"/><Relationship Id="rId65" Type="http://schemas.openxmlformats.org/officeDocument/2006/relationships/tags" Target="../tags/tag77.xml"/><Relationship Id="rId66" Type="http://schemas.openxmlformats.org/officeDocument/2006/relationships/oleObject" Target="../embeddings/oleObject61.bin"/><Relationship Id="rId67" Type="http://schemas.openxmlformats.org/officeDocument/2006/relationships/image" Target="../media/image46.emf"/></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424.xml"/><Relationship Id="rId2" Type="http://schemas.openxmlformats.org/officeDocument/2006/relationships/slideLayout" Target="../slideLayouts/slideLayout425.xml"/><Relationship Id="rId3" Type="http://schemas.openxmlformats.org/officeDocument/2006/relationships/slideLayout" Target="../slideLayouts/slideLayout426.xml"/><Relationship Id="rId4" Type="http://schemas.openxmlformats.org/officeDocument/2006/relationships/slideLayout" Target="../slideLayouts/slideLayout427.xml"/><Relationship Id="rId5" Type="http://schemas.openxmlformats.org/officeDocument/2006/relationships/slideLayout" Target="../slideLayouts/slideLayout428.xml"/><Relationship Id="rId6" Type="http://schemas.openxmlformats.org/officeDocument/2006/relationships/slideLayout" Target="../slideLayouts/slideLayout429.xml"/><Relationship Id="rId7" Type="http://schemas.openxmlformats.org/officeDocument/2006/relationships/slideLayout" Target="../slideLayouts/slideLayout430.xml"/><Relationship Id="rId8" Type="http://schemas.openxmlformats.org/officeDocument/2006/relationships/slideLayout" Target="../slideLayouts/slideLayout431.xml"/><Relationship Id="rId9" Type="http://schemas.openxmlformats.org/officeDocument/2006/relationships/slideLayout" Target="../slideLayouts/slideLayout432.xml"/><Relationship Id="rId10" Type="http://schemas.openxmlformats.org/officeDocument/2006/relationships/slideLayout" Target="../slideLayouts/slideLayout433.xml"/><Relationship Id="rId11" Type="http://schemas.openxmlformats.org/officeDocument/2006/relationships/slideLayout" Target="../slideLayouts/slideLayout434.xml"/><Relationship Id="rId12" Type="http://schemas.openxmlformats.org/officeDocument/2006/relationships/slideLayout" Target="../slideLayouts/slideLayout435.xml"/><Relationship Id="rId13" Type="http://schemas.openxmlformats.org/officeDocument/2006/relationships/slideLayout" Target="../slideLayouts/slideLayout436.xml"/><Relationship Id="rId14" Type="http://schemas.openxmlformats.org/officeDocument/2006/relationships/slideLayout" Target="../slideLayouts/slideLayout437.xml"/><Relationship Id="rId15" Type="http://schemas.openxmlformats.org/officeDocument/2006/relationships/slideLayout" Target="../slideLayouts/slideLayout438.xml"/><Relationship Id="rId16" Type="http://schemas.openxmlformats.org/officeDocument/2006/relationships/slideLayout" Target="../slideLayouts/slideLayout439.xml"/><Relationship Id="rId17" Type="http://schemas.openxmlformats.org/officeDocument/2006/relationships/slideLayout" Target="../slideLayouts/slideLayout440.xml"/><Relationship Id="rId18" Type="http://schemas.openxmlformats.org/officeDocument/2006/relationships/slideLayout" Target="../slideLayouts/slideLayout441.xml"/><Relationship Id="rId19" Type="http://schemas.openxmlformats.org/officeDocument/2006/relationships/slideLayout" Target="../slideLayouts/slideLayout442.xml"/><Relationship Id="rId20" Type="http://schemas.openxmlformats.org/officeDocument/2006/relationships/slideLayout" Target="../slideLayouts/slideLayout443.xml"/><Relationship Id="rId21" Type="http://schemas.openxmlformats.org/officeDocument/2006/relationships/slideLayout" Target="../slideLayouts/slideLayout444.xml"/><Relationship Id="rId22" Type="http://schemas.openxmlformats.org/officeDocument/2006/relationships/slideLayout" Target="../slideLayouts/slideLayout445.xml"/><Relationship Id="rId23" Type="http://schemas.openxmlformats.org/officeDocument/2006/relationships/slideLayout" Target="../slideLayouts/slideLayout446.xml"/><Relationship Id="rId24" Type="http://schemas.openxmlformats.org/officeDocument/2006/relationships/slideLayout" Target="../slideLayouts/slideLayout447.xml"/><Relationship Id="rId25" Type="http://schemas.openxmlformats.org/officeDocument/2006/relationships/slideLayout" Target="../slideLayouts/slideLayout448.xml"/><Relationship Id="rId26" Type="http://schemas.openxmlformats.org/officeDocument/2006/relationships/slideLayout" Target="../slideLayouts/slideLayout449.xml"/><Relationship Id="rId27" Type="http://schemas.openxmlformats.org/officeDocument/2006/relationships/slideLayout" Target="../slideLayouts/slideLayout450.xml"/><Relationship Id="rId28" Type="http://schemas.openxmlformats.org/officeDocument/2006/relationships/slideLayout" Target="../slideLayouts/slideLayout451.xml"/><Relationship Id="rId29" Type="http://schemas.openxmlformats.org/officeDocument/2006/relationships/slideLayout" Target="../slideLayouts/slideLayout452.xml"/><Relationship Id="rId30" Type="http://schemas.openxmlformats.org/officeDocument/2006/relationships/slideLayout" Target="../slideLayouts/slideLayout453.xml"/><Relationship Id="rId31" Type="http://schemas.openxmlformats.org/officeDocument/2006/relationships/slideLayout" Target="../slideLayouts/slideLayout454.xml"/><Relationship Id="rId32" Type="http://schemas.openxmlformats.org/officeDocument/2006/relationships/slideLayout" Target="../slideLayouts/slideLayout455.xml"/><Relationship Id="rId33" Type="http://schemas.openxmlformats.org/officeDocument/2006/relationships/slideLayout" Target="../slideLayouts/slideLayout456.xml"/><Relationship Id="rId34" Type="http://schemas.openxmlformats.org/officeDocument/2006/relationships/slideLayout" Target="../slideLayouts/slideLayout457.xml"/><Relationship Id="rId35" Type="http://schemas.openxmlformats.org/officeDocument/2006/relationships/slideLayout" Target="../slideLayouts/slideLayout458.xml"/><Relationship Id="rId36" Type="http://schemas.openxmlformats.org/officeDocument/2006/relationships/slideLayout" Target="../slideLayouts/slideLayout459.xml"/><Relationship Id="rId37" Type="http://schemas.openxmlformats.org/officeDocument/2006/relationships/slideLayout" Target="../slideLayouts/slideLayout460.xml"/><Relationship Id="rId38" Type="http://schemas.openxmlformats.org/officeDocument/2006/relationships/theme" Target="../theme/theme7.xml"/><Relationship Id="rId39" Type="http://schemas.openxmlformats.org/officeDocument/2006/relationships/tags" Target="../tags/tag78.xml"/><Relationship Id="rId40" Type="http://schemas.openxmlformats.org/officeDocument/2006/relationships/oleObject" Target="../embeddings/oleObject62.bin"/><Relationship Id="rId41" Type="http://schemas.openxmlformats.org/officeDocument/2006/relationships/image" Target="../media/image1.emf"/><Relationship Id="rId4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1"/>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2" imgW="382" imgH="378" progId="TCLayout.ActiveDocument.1">
                  <p:embed/>
                </p:oleObj>
              </mc:Choice>
              <mc:Fallback>
                <p:oleObj name="think-cell Slide" r:id="rId72"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3"/>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374473" y="6584496"/>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250003" y="6494946"/>
            <a:ext cx="552782" cy="179101"/>
          </a:xfrm>
          <a:prstGeom prst="rect">
            <a:avLst/>
          </a:prstGeom>
        </p:spPr>
      </p:pic>
      <p:sp>
        <p:nvSpPr>
          <p:cNvPr id="7" name="TextBox 6">
            <a:extLst>
              <a:ext uri="{FF2B5EF4-FFF2-40B4-BE49-F238E27FC236}">
                <a16:creationId xmlns:a16="http://schemas.microsoft.com/office/drawing/2014/main" id="{973A15F9-CC75-4679-B532-C307AE3FB1A5}"/>
              </a:ext>
            </a:extLst>
          </p:cNvPr>
          <p:cNvSpPr txBox="1"/>
          <p:nvPr/>
        </p:nvSpPr>
        <p:spPr>
          <a:xfrm>
            <a:off x="9337290" y="6581714"/>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Tree>
    <p:extLst>
      <p:ext uri="{BB962C8B-B14F-4D97-AF65-F5344CB8AC3E}">
        <p14:creationId xmlns:p14="http://schemas.microsoft.com/office/powerpoint/2010/main" val="81011113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 id="2147483901" r:id="rId50"/>
    <p:sldLayoutId id="2147483902" r:id="rId51"/>
    <p:sldLayoutId id="2147483903" r:id="rId52"/>
    <p:sldLayoutId id="2147483904" r:id="rId53"/>
    <p:sldLayoutId id="2147483905" r:id="rId54"/>
    <p:sldLayoutId id="2147483906" r:id="rId55"/>
    <p:sldLayoutId id="2147483907" r:id="rId56"/>
    <p:sldLayoutId id="2147483908" r:id="rId57"/>
    <p:sldLayoutId id="2147483909" r:id="rId58"/>
    <p:sldLayoutId id="2147483910" r:id="rId59"/>
    <p:sldLayoutId id="2147483911" r:id="rId60"/>
    <p:sldLayoutId id="2147483912" r:id="rId61"/>
    <p:sldLayoutId id="2147483913" r:id="rId62"/>
    <p:sldLayoutId id="2147483914" r:id="rId63"/>
    <p:sldLayoutId id="2147483915" r:id="rId64"/>
    <p:sldLayoutId id="2147483916" r:id="rId65"/>
    <p:sldLayoutId id="2147483917" r:id="rId66"/>
    <p:sldLayoutId id="2147483918" r:id="rId67"/>
    <p:sldLayoutId id="2147483919" r:id="rId68"/>
    <p:sldLayoutId id="2147483920" r:id="rId69"/>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0" imgW="382" imgH="378" progId="TCLayout.ActiveDocument.1">
                  <p:embed/>
                </p:oleObj>
              </mc:Choice>
              <mc:Fallback>
                <p:oleObj name="think-cell Slide" r:id="rId8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8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09892343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 id="2147483960" r:id="rId39"/>
    <p:sldLayoutId id="2147483961" r:id="rId40"/>
    <p:sldLayoutId id="2147483962" r:id="rId41"/>
    <p:sldLayoutId id="2147483963" r:id="rId42"/>
    <p:sldLayoutId id="2147483964" r:id="rId43"/>
    <p:sldLayoutId id="2147483965" r:id="rId44"/>
    <p:sldLayoutId id="2147483966" r:id="rId45"/>
    <p:sldLayoutId id="2147483967" r:id="rId46"/>
    <p:sldLayoutId id="2147483968" r:id="rId47"/>
    <p:sldLayoutId id="2147483969" r:id="rId48"/>
    <p:sldLayoutId id="2147483970" r:id="rId49"/>
    <p:sldLayoutId id="2147483971" r:id="rId50"/>
    <p:sldLayoutId id="2147483972" r:id="rId51"/>
    <p:sldLayoutId id="2147483973" r:id="rId52"/>
    <p:sldLayoutId id="2147483974" r:id="rId53"/>
    <p:sldLayoutId id="2147483975" r:id="rId54"/>
    <p:sldLayoutId id="2147483976" r:id="rId55"/>
    <p:sldLayoutId id="2147483977" r:id="rId56"/>
    <p:sldLayoutId id="2147483978" r:id="rId57"/>
    <p:sldLayoutId id="2147483979" r:id="rId58"/>
    <p:sldLayoutId id="2147483980" r:id="rId59"/>
    <p:sldLayoutId id="2147483981" r:id="rId60"/>
    <p:sldLayoutId id="2147483982" r:id="rId61"/>
    <p:sldLayoutId id="2147483983" r:id="rId62"/>
    <p:sldLayoutId id="2147483984" r:id="rId63"/>
    <p:sldLayoutId id="2147483985" r:id="rId64"/>
    <p:sldLayoutId id="2147483986" r:id="rId65"/>
    <p:sldLayoutId id="2147483987" r:id="rId66"/>
    <p:sldLayoutId id="2147483988" r:id="rId67"/>
    <p:sldLayoutId id="2147483989" r:id="rId68"/>
    <p:sldLayoutId id="2147483990" r:id="rId69"/>
    <p:sldLayoutId id="2147483991" r:id="rId70"/>
    <p:sldLayoutId id="2147483992" r:id="rId71"/>
    <p:sldLayoutId id="2147483993" r:id="rId72"/>
    <p:sldLayoutId id="2147483994" r:id="rId73"/>
    <p:sldLayoutId id="2147483995" r:id="rId74"/>
    <p:sldLayoutId id="2147484074" r:id="rId75"/>
    <p:sldLayoutId id="2147484292" r:id="rId76"/>
    <p:sldLayoutId id="2147484293" r:id="rId7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6"/>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382" imgH="378" progId="TCLayout.ActiveDocument.1">
                  <p:embed/>
                </p:oleObj>
              </mc:Choice>
              <mc:Fallback>
                <p:oleObj name="think-cell Slide" r:id="rId77"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17022644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4044" r:id="rId48"/>
    <p:sldLayoutId id="2147484045" r:id="rId49"/>
    <p:sldLayoutId id="2147484046" r:id="rId50"/>
    <p:sldLayoutId id="2147484047" r:id="rId51"/>
    <p:sldLayoutId id="2147484048" r:id="rId52"/>
    <p:sldLayoutId id="2147484049" r:id="rId53"/>
    <p:sldLayoutId id="2147484050" r:id="rId54"/>
    <p:sldLayoutId id="2147484051" r:id="rId55"/>
    <p:sldLayoutId id="2147484052" r:id="rId56"/>
    <p:sldLayoutId id="2147484053" r:id="rId57"/>
    <p:sldLayoutId id="2147484054" r:id="rId58"/>
    <p:sldLayoutId id="2147484055" r:id="rId59"/>
    <p:sldLayoutId id="2147484056" r:id="rId60"/>
    <p:sldLayoutId id="2147484057" r:id="rId61"/>
    <p:sldLayoutId id="2147484058" r:id="rId62"/>
    <p:sldLayoutId id="2147484059" r:id="rId63"/>
    <p:sldLayoutId id="2147484060" r:id="rId64"/>
    <p:sldLayoutId id="2147484061" r:id="rId65"/>
    <p:sldLayoutId id="2147484062" r:id="rId66"/>
    <p:sldLayoutId id="2147484063" r:id="rId67"/>
    <p:sldLayoutId id="2147484064" r:id="rId68"/>
    <p:sldLayoutId id="2147484065" r:id="rId69"/>
    <p:sldLayoutId id="2147484066" r:id="rId70"/>
    <p:sldLayoutId id="2147484067" r:id="rId71"/>
    <p:sldLayoutId id="2147484068" r:id="rId72"/>
    <p:sldLayoutId id="2147484069" r:id="rId73"/>
    <p:sldLayoutId id="2147484070" r:id="rId74"/>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1E99AB-8390-466D-8814-82730D2E4E6A}"/>
              </a:ext>
            </a:extLst>
          </p:cNvPr>
          <p:cNvGraphicFramePr>
            <a:graphicFrameLocks noChangeAspect="1"/>
          </p:cNvGraphicFramePr>
          <p:nvPr userDrawn="1">
            <p:custDataLst>
              <p:tags r:id="rId64"/>
            </p:custDataLst>
            <p:extLst>
              <p:ext uri="{D42A27DB-BD31-4B8C-83A1-F6EECF244321}">
                <p14:modId xmlns:p14="http://schemas.microsoft.com/office/powerpoint/2010/main" val="1952427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395" imgH="394" progId="TCLayout.ActiveDocument.1">
                  <p:embed/>
                </p:oleObj>
              </mc:Choice>
              <mc:Fallback>
                <p:oleObj name="think-cell Slide" r:id="rId65" imgW="395" imgH="394" progId="TCLayout.ActiveDocument.1">
                  <p:embed/>
                  <p:pic>
                    <p:nvPicPr>
                      <p:cNvPr id="4" name="Object 3" hidden="1">
                        <a:extLst>
                          <a:ext uri="{FF2B5EF4-FFF2-40B4-BE49-F238E27FC236}">
                            <a16:creationId xmlns:a16="http://schemas.microsoft.com/office/drawing/2014/main" id="{A71E99AB-8390-466D-8814-82730D2E4E6A}"/>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443094CB-54FA-487B-996F-680132A45C16}" type="slidenum">
              <a:rPr lang="en-US" smtClean="0"/>
              <a:pPr/>
              <a:t>‹#›</a:t>
            </a:fld>
            <a:endParaRPr lang="en-US"/>
          </a:p>
        </p:txBody>
      </p:sp>
    </p:spTree>
    <p:extLst>
      <p:ext uri="{BB962C8B-B14F-4D97-AF65-F5344CB8AC3E}">
        <p14:creationId xmlns:p14="http://schemas.microsoft.com/office/powerpoint/2010/main" val="17833298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 id="2147484128" r:id="rId48"/>
    <p:sldLayoutId id="2147484129" r:id="rId49"/>
    <p:sldLayoutId id="2147484130" r:id="rId50"/>
    <p:sldLayoutId id="2147484131" r:id="rId51"/>
    <p:sldLayoutId id="2147484132" r:id="rId52"/>
    <p:sldLayoutId id="2147484133" r:id="rId53"/>
    <p:sldLayoutId id="2147484134" r:id="rId54"/>
    <p:sldLayoutId id="2147484135" r:id="rId55"/>
    <p:sldLayoutId id="2147484136" r:id="rId56"/>
    <p:sldLayoutId id="2147484137" r:id="rId57"/>
    <p:sldLayoutId id="2147484138" r:id="rId58"/>
    <p:sldLayoutId id="2147484139" r:id="rId59"/>
    <p:sldLayoutId id="2147484140" r:id="rId60"/>
    <p:sldLayoutId id="2147484141" r:id="rId61"/>
    <p:sldLayoutId id="2147484143" r:id="rId62"/>
  </p:sldLayoutIdLst>
  <p:hf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88E937-4529-48C3-9744-49132CEE69A9}"/>
              </a:ext>
            </a:extLst>
          </p:cNvPr>
          <p:cNvGraphicFramePr>
            <a:graphicFrameLocks noChangeAspect="1"/>
          </p:cNvGraphicFramePr>
          <p:nvPr userDrawn="1">
            <p:custDataLst>
              <p:tags r:id="rId80"/>
            </p:custDataLst>
            <p:extLst>
              <p:ext uri="{D42A27DB-BD31-4B8C-83A1-F6EECF244321}">
                <p14:modId xmlns:p14="http://schemas.microsoft.com/office/powerpoint/2010/main" val="330065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1" imgW="395" imgH="394" progId="TCLayout.ActiveDocument.1">
                  <p:embed/>
                </p:oleObj>
              </mc:Choice>
              <mc:Fallback>
                <p:oleObj name="think-cell Slide" r:id="rId81" imgW="395" imgH="394" progId="TCLayout.ActiveDocument.1">
                  <p:embed/>
                  <p:pic>
                    <p:nvPicPr>
                      <p:cNvPr id="4" name="Object 3" hidden="1">
                        <a:extLst>
                          <a:ext uri="{FF2B5EF4-FFF2-40B4-BE49-F238E27FC236}">
                            <a16:creationId xmlns:a16="http://schemas.microsoft.com/office/drawing/2014/main" id="{AF88E937-4529-48C3-9744-49132CEE69A9}"/>
                          </a:ext>
                        </a:extLst>
                      </p:cNvPr>
                      <p:cNvPicPr/>
                      <p:nvPr/>
                    </p:nvPicPr>
                    <p:blipFill>
                      <a:blip r:embed="rId82"/>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9466916A-1A85-4539-B42A-68ACEF8D2CF9}" type="slidenum">
              <a:rPr lang="en-US" smtClean="0"/>
              <a:t>‹#›</a:t>
            </a:fld>
            <a:endParaRPr lang="en-US"/>
          </a:p>
        </p:txBody>
      </p:sp>
      <p:sp>
        <p:nvSpPr>
          <p:cNvPr id="3" name="Footer Placeholder 2">
            <a:extLst>
              <a:ext uri="{FF2B5EF4-FFF2-40B4-BE49-F238E27FC236}">
                <a16:creationId xmlns:a16="http://schemas.microsoft.com/office/drawing/2014/main" id="{F1B0F8D4-780D-4C46-94A9-39370079EB35}"/>
              </a:ext>
            </a:extLst>
          </p:cNvPr>
          <p:cNvSpPr>
            <a:spLocks noGrp="1"/>
          </p:cNvSpPr>
          <p:nvPr>
            <p:ph type="ftr" sz="quarter" idx="3"/>
          </p:nvPr>
        </p:nvSpPr>
        <p:spPr>
          <a:xfrm>
            <a:off x="609600" y="6494946"/>
            <a:ext cx="7543800" cy="226529"/>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639586752"/>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 id="2147484184" r:id="rId40"/>
    <p:sldLayoutId id="2147484185" r:id="rId41"/>
    <p:sldLayoutId id="2147484186" r:id="rId42"/>
    <p:sldLayoutId id="2147484187" r:id="rId43"/>
    <p:sldLayoutId id="2147484188" r:id="rId44"/>
    <p:sldLayoutId id="2147484189" r:id="rId45"/>
    <p:sldLayoutId id="2147484190" r:id="rId46"/>
    <p:sldLayoutId id="2147484191" r:id="rId47"/>
    <p:sldLayoutId id="2147484192" r:id="rId48"/>
    <p:sldLayoutId id="2147484193" r:id="rId49"/>
    <p:sldLayoutId id="2147484194" r:id="rId50"/>
    <p:sldLayoutId id="2147484195" r:id="rId51"/>
    <p:sldLayoutId id="2147484196" r:id="rId52"/>
    <p:sldLayoutId id="2147484197" r:id="rId53"/>
    <p:sldLayoutId id="2147484198" r:id="rId54"/>
    <p:sldLayoutId id="2147484199" r:id="rId55"/>
    <p:sldLayoutId id="2147484200" r:id="rId56"/>
    <p:sldLayoutId id="2147484201" r:id="rId57"/>
    <p:sldLayoutId id="2147484202" r:id="rId58"/>
    <p:sldLayoutId id="2147484203" r:id="rId59"/>
    <p:sldLayoutId id="2147484204" r:id="rId60"/>
    <p:sldLayoutId id="2147484205" r:id="rId61"/>
    <p:sldLayoutId id="2147484206" r:id="rId62"/>
    <p:sldLayoutId id="2147484207" r:id="rId63"/>
    <p:sldLayoutId id="2147484208" r:id="rId64"/>
    <p:sldLayoutId id="2147484209" r:id="rId65"/>
    <p:sldLayoutId id="2147484210" r:id="rId66"/>
    <p:sldLayoutId id="2147484211" r:id="rId67"/>
    <p:sldLayoutId id="2147484212" r:id="rId68"/>
    <p:sldLayoutId id="2147484213" r:id="rId69"/>
    <p:sldLayoutId id="2147484214" r:id="rId70"/>
    <p:sldLayoutId id="2147484215" r:id="rId71"/>
    <p:sldLayoutId id="2147484216" r:id="rId72"/>
    <p:sldLayoutId id="2147484217" r:id="rId73"/>
    <p:sldLayoutId id="2147484218" r:id="rId74"/>
    <p:sldLayoutId id="2147484219" r:id="rId75"/>
    <p:sldLayoutId id="2147484220" r:id="rId76"/>
    <p:sldLayoutId id="2147484221" r:id="rId77"/>
    <p:sldLayoutId id="2147484222" r:id="rId78"/>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CEC69FC-E26F-41CE-A544-A380CD7BF1D0}"/>
              </a:ext>
            </a:extLst>
          </p:cNvPr>
          <p:cNvGraphicFramePr>
            <a:graphicFrameLocks noChangeAspect="1"/>
          </p:cNvGraphicFramePr>
          <p:nvPr>
            <p:custDataLst>
              <p:tags r:id="rId65"/>
            </p:custDataLst>
            <p:extLst>
              <p:ext uri="{D42A27DB-BD31-4B8C-83A1-F6EECF244321}">
                <p14:modId xmlns:p14="http://schemas.microsoft.com/office/powerpoint/2010/main" val="2261848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395" imgH="394" progId="TCLayout.ActiveDocument.1">
                  <p:embed/>
                </p:oleObj>
              </mc:Choice>
              <mc:Fallback>
                <p:oleObj name="think-cell Slide" r:id="rId66" imgW="395" imgH="394" progId="TCLayout.ActiveDocument.1">
                  <p:embed/>
                  <p:pic>
                    <p:nvPicPr>
                      <p:cNvPr id="4" name="Object 3" hidden="1">
                        <a:extLst>
                          <a:ext uri="{FF2B5EF4-FFF2-40B4-BE49-F238E27FC236}">
                            <a16:creationId xmlns:a16="http://schemas.microsoft.com/office/drawing/2014/main" id="{1CEC69FC-E26F-41CE-A544-A380CD7BF1D0}"/>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7CF0D62C-B364-48C5-A934-2F757D945817}" type="slidenum">
              <a:rPr lang="en-US" smtClean="0"/>
              <a:t>‹#›</a:t>
            </a:fld>
            <a:endParaRPr lang="en-US"/>
          </a:p>
        </p:txBody>
      </p:sp>
    </p:spTree>
    <p:extLst>
      <p:ext uri="{BB962C8B-B14F-4D97-AF65-F5344CB8AC3E}">
        <p14:creationId xmlns:p14="http://schemas.microsoft.com/office/powerpoint/2010/main" val="1646915451"/>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 id="2147484259" r:id="rId35"/>
    <p:sldLayoutId id="2147484260" r:id="rId36"/>
    <p:sldLayoutId id="2147484261" r:id="rId37"/>
    <p:sldLayoutId id="2147484262" r:id="rId38"/>
    <p:sldLayoutId id="2147484263" r:id="rId39"/>
    <p:sldLayoutId id="2147484264" r:id="rId40"/>
    <p:sldLayoutId id="2147484265" r:id="rId41"/>
    <p:sldLayoutId id="2147484266" r:id="rId42"/>
    <p:sldLayoutId id="2147484267" r:id="rId43"/>
    <p:sldLayoutId id="2147484268" r:id="rId44"/>
    <p:sldLayoutId id="2147484269" r:id="rId45"/>
    <p:sldLayoutId id="2147484270" r:id="rId46"/>
    <p:sldLayoutId id="2147484271" r:id="rId47"/>
    <p:sldLayoutId id="2147484272" r:id="rId48"/>
    <p:sldLayoutId id="2147484273" r:id="rId49"/>
    <p:sldLayoutId id="2147484274" r:id="rId50"/>
    <p:sldLayoutId id="2147484275" r:id="rId51"/>
    <p:sldLayoutId id="2147484276" r:id="rId52"/>
    <p:sldLayoutId id="2147484277" r:id="rId53"/>
    <p:sldLayoutId id="2147484278" r:id="rId54"/>
    <p:sldLayoutId id="2147484279" r:id="rId55"/>
    <p:sldLayoutId id="2147484280" r:id="rId56"/>
    <p:sldLayoutId id="2147484281" r:id="rId57"/>
    <p:sldLayoutId id="2147484282" r:id="rId58"/>
    <p:sldLayoutId id="2147484283" r:id="rId59"/>
    <p:sldLayoutId id="2147484284" r:id="rId60"/>
    <p:sldLayoutId id="2147484285" r:id="rId61"/>
    <p:sldLayoutId id="2147484286" r:id="rId62"/>
    <p:sldLayoutId id="2147484287" r:id="rId63"/>
  </p:sldLayoutIdLst>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3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82" imgH="378" progId="TCLayout.ActiveDocument.1">
                  <p:embed/>
                </p:oleObj>
              </mc:Choice>
              <mc:Fallback>
                <p:oleObj name="think-cell Slide" r:id="rId4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944131714"/>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 id="2147484346" r:id="rId25"/>
    <p:sldLayoutId id="2147484347" r:id="rId26"/>
    <p:sldLayoutId id="2147484349" r:id="rId27"/>
    <p:sldLayoutId id="2147484350" r:id="rId28"/>
    <p:sldLayoutId id="2147484351" r:id="rId29"/>
    <p:sldLayoutId id="2147484352" r:id="rId30"/>
    <p:sldLayoutId id="2147484353" r:id="rId31"/>
    <p:sldLayoutId id="2147484354" r:id="rId32"/>
    <p:sldLayoutId id="2147484355" r:id="rId33"/>
    <p:sldLayoutId id="2147484356" r:id="rId34"/>
    <p:sldLayoutId id="2147484357" r:id="rId35"/>
    <p:sldLayoutId id="2147484358" r:id="rId36"/>
    <p:sldLayoutId id="2147484359" r:id="rId3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94.xml"/><Relationship Id="rId3" Type="http://schemas.openxmlformats.org/officeDocument/2006/relationships/notesSlide" Target="../notesSlides/notesSlide6.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6.xml"/><Relationship Id="rId7"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sv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svg"/><Relationship Id="rId10" Type="http://schemas.openxmlformats.org/officeDocument/2006/relationships/image" Target="../media/image79.png"/><Relationship Id="rId11" Type="http://schemas.openxmlformats.org/officeDocument/2006/relationships/image" Target="../media/image80.svg"/></Relationships>
</file>

<file path=ppt/slides/_rels/slide5.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240.xml"/><Relationship Id="rId3"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tags" Target="../tags/tag99.xml"/><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380.xml"/><Relationship Id="rId6" Type="http://schemas.openxmlformats.org/officeDocument/2006/relationships/notesSlide" Target="../notesSlides/notesSlide3.xml"/><Relationship Id="rId7" Type="http://schemas.openxmlformats.org/officeDocument/2006/relationships/image" Target="../media/image81.png"/><Relationship Id="rId8" Type="http://schemas.openxmlformats.org/officeDocument/2006/relationships/image" Target="../media/image82.svg"/><Relationship Id="rId9" Type="http://schemas.openxmlformats.org/officeDocument/2006/relationships/image" Target="../media/image83.png"/><Relationship Id="rId10" Type="http://schemas.openxmlformats.org/officeDocument/2006/relationships/image" Target="../media/image84.svg"/><Relationship Id="rId11" Type="http://schemas.openxmlformats.org/officeDocument/2006/relationships/chart" Target="../charts/chart1.xml"/><Relationship Id="rId12" Type="http://schemas.openxmlformats.org/officeDocument/2006/relationships/chart" Target="../charts/chart2.xml"/></Relationships>
</file>

<file path=ppt/slides/_rels/slide8.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94.xml"/><Relationship Id="rId3" Type="http://schemas.openxmlformats.org/officeDocument/2006/relationships/notesSlide" Target="../notesSlides/notesSlide4.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3.xml"/><Relationship Id="rId7" Type="http://schemas.openxmlformats.org/officeDocument/2006/relationships/chart" Target="../charts/chart4.xml"/></Relationships>
</file>

<file path=ppt/slides/_rels/slide9.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94.xml"/><Relationship Id="rId3" Type="http://schemas.openxmlformats.org/officeDocument/2006/relationships/notesSlide" Target="../notesSlides/notesSlide5.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349B-9E3F-494F-8070-BE17528CD1FA}"/>
              </a:ext>
            </a:extLst>
          </p:cNvPr>
          <p:cNvSpPr>
            <a:spLocks noGrp="1"/>
          </p:cNvSpPr>
          <p:nvPr>
            <p:ph type="title"/>
          </p:nvPr>
        </p:nvSpPr>
        <p:spPr>
          <a:xfrm>
            <a:off x="609601" y="1610833"/>
            <a:ext cx="9241409" cy="889996"/>
          </a:xfrm>
        </p:spPr>
        <p:txBody>
          <a:bodyPr vert="horz"/>
          <a:lstStyle/>
          <a:p>
            <a:r>
              <a:rPr lang="en-US" dirty="0"/>
              <a:t>Consumer Debit</a:t>
            </a:r>
            <a:br>
              <a:rPr lang="en-US" dirty="0"/>
            </a:br>
            <a:r>
              <a:rPr lang="en-US" dirty="0"/>
              <a:t>Top of Wallet Strategy Report</a:t>
            </a:r>
          </a:p>
        </p:txBody>
      </p:sp>
      <p:sp>
        <p:nvSpPr>
          <p:cNvPr id="3" name="Text Placeholder 2">
            <a:extLst>
              <a:ext uri="{FF2B5EF4-FFF2-40B4-BE49-F238E27FC236}">
                <a16:creationId xmlns:a16="http://schemas.microsoft.com/office/drawing/2014/main" id="{E723137C-A0B5-4F2A-A837-FB23F8F6DE1C}"/>
              </a:ext>
            </a:extLst>
          </p:cNvPr>
          <p:cNvSpPr>
            <a:spLocks noGrp="1"/>
          </p:cNvSpPr>
          <p:nvPr>
            <p:ph type="body" sz="quarter" idx="10"/>
          </p:nvPr>
        </p:nvSpPr>
        <p:spPr>
          <a:xfrm>
            <a:off x="618479" y="3118377"/>
            <a:ext cx="5486400" cy="601955"/>
          </a:xfrm>
        </p:spPr>
        <p:txBody>
          <a:bodyPr/>
          <a:lstStyle/>
          <a:p>
            <a:r>
              <a:rPr lang="en-US" dirty="0"/>
              <a:t>Visa Consulting &amp; Analytics</a:t>
            </a:r>
          </a:p>
          <a:p>
            <a:r>
              <a:rPr lang="en-US" sz="1800" dirty="0">
                <a:solidFill>
                  <a:schemeClr val="bg1"/>
                </a:solidFill>
              </a:rPr>
              <a:t>Data through </a:t>
            </a:r>
            <a:endParaRPr lang="en-US" sz="1800" dirty="0">
              <a:solidFill>
                <a:schemeClr val="bg1"/>
              </a:solidFill>
              <a:highlight>
                <a:srgbClr val="00FF00"/>
              </a:highlight>
            </a:endParaRPr>
          </a:p>
          <a:p>
            <a:endParaRPr lang="en-US" dirty="0"/>
          </a:p>
        </p:txBody>
      </p:sp>
      <p:cxnSp>
        <p:nvCxnSpPr>
          <p:cNvPr id="5" name="Straight Connector 4">
            <a:extLst>
              <a:ext uri="{FF2B5EF4-FFF2-40B4-BE49-F238E27FC236}">
                <a16:creationId xmlns:a16="http://schemas.microsoft.com/office/drawing/2014/main" id="{47E11728-5A18-60F2-3A9F-401849694700}"/>
              </a:ext>
            </a:extLst>
          </p:cNvPr>
          <p:cNvCxnSpPr/>
          <p:nvPr/>
        </p:nvCxnSpPr>
        <p:spPr>
          <a:xfrm>
            <a:off x="1524000" y="277091"/>
            <a:ext cx="0" cy="55418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dataQuarterDate">
            <a:extLst>
              <a:ext uri="{FF2B5EF4-FFF2-40B4-BE49-F238E27FC236}">
                <a16:creationId xmlns:a16="http://schemas.microsoft.com/office/drawing/2014/main" id="{C8323F81-F352-BA62-6598-45E4BCD742A4}"/>
              </a:ext>
            </a:extLst>
          </p:cNvPr>
          <p:cNvSpPr txBox="1"/>
          <p:nvPr/>
        </p:nvSpPr>
        <p:spPr>
          <a:xfrm>
            <a:off x="1841206" y="3437481"/>
            <a:ext cx="1903209" cy="369332"/>
          </a:xfrm>
          <a:prstGeom prst="rect">
            <a:avLst/>
          </a:prstGeom>
          <a:noFill/>
        </p:spPr>
        <p:txBody>
          <a:bodyPr wrap="square" rtlCol="0">
            <a:spAutoFit/>
          </a:bodyPr>
          <a:lstStyle/>
          <a:p>
            <a:r>
              <a:rPr lang="en-US" dirty="0">
                <a:solidFill>
                  <a:schemeClr val="bg1"/>
                </a:solidFill>
              </a:rPr>
              <a:t>Q1-2024</a:t>
            </a:r>
          </a:p>
        </p:txBody>
      </p:sp>
    </p:spTree>
    <p:extLst>
      <p:ext uri="{BB962C8B-B14F-4D97-AF65-F5344CB8AC3E}">
        <p14:creationId xmlns:p14="http://schemas.microsoft.com/office/powerpoint/2010/main" val="366985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D1F501-7198-55FC-6AA1-9886F19A0EE8}"/>
              </a:ext>
            </a:extLst>
          </p:cNvPr>
          <p:cNvSpPr>
            <a:spLocks noGrp="1"/>
          </p:cNvSpPr>
          <p:nvPr>
            <p:ph type="title"/>
          </p:nvPr>
        </p:nvSpPr>
        <p:spPr>
          <a:xfrm>
            <a:off x="609600" y="471458"/>
            <a:ext cx="10972800" cy="539525"/>
          </a:xfrm>
        </p:spPr>
        <p:txBody>
          <a:bodyPr wrap="square"/>
          <a:lstStyle/>
          <a:p>
            <a:r>
              <a:rPr lang="en-US" dirty="0"/>
              <a:t>Client has an opportunity to gain up to $10.3M in incremental payment volume by running a well-targeted campaign</a:t>
            </a:r>
            <a:br>
              <a:rPr lang="en-US" dirty="0"/>
            </a:br>
            <a:endParaRPr lang="en-US" dirty="0"/>
          </a:p>
        </p:txBody>
      </p:sp>
      <p:pic>
        <p:nvPicPr>
          <p:cNvPr id="5" name="Picture 4" descr="Funnel_template.png">
            <a:extLst>
              <a:ext uri="{FF2B5EF4-FFF2-40B4-BE49-F238E27FC236}">
                <a16:creationId xmlns:a16="http://schemas.microsoft.com/office/drawing/2014/main" id="{7887CBA5-0CFC-76C5-2737-B33B02484C48}"/>
              </a:ext>
            </a:extLst>
          </p:cNvPr>
          <p:cNvPicPr>
            <a:picLocks noChangeAspect="1"/>
          </p:cNvPicPr>
          <p:nvPr/>
        </p:nvPicPr>
        <p:blipFill>
          <a:blip r:embed="rId2"/>
          <a:stretch>
            <a:fillRect/>
          </a:stretch>
        </p:blipFill>
        <p:spPr>
          <a:xfrm>
            <a:off x="609599" y="1225772"/>
            <a:ext cx="5139559" cy="4769739"/>
          </a:xfrm>
          <a:prstGeom prst="rect">
            <a:avLst/>
          </a:prstGeom>
        </p:spPr>
      </p:pic>
      <p:grpSp>
        <p:nvGrpSpPr>
          <p:cNvPr id="9" name="Group 8">
            <a:extLst>
              <a:ext uri="{FF2B5EF4-FFF2-40B4-BE49-F238E27FC236}">
                <a16:creationId xmlns:a16="http://schemas.microsoft.com/office/drawing/2014/main" id="{07D9A8DC-F092-363D-551E-D2708936B2C8}"/>
              </a:ext>
            </a:extLst>
          </p:cNvPr>
          <p:cNvGrpSpPr/>
          <p:nvPr/>
        </p:nvGrpSpPr>
        <p:grpSpPr>
          <a:xfrm>
            <a:off x="6096000" y="1225772"/>
            <a:ext cx="5559972" cy="4078574"/>
            <a:chOff x="6096000" y="1225772"/>
            <a:chExt cx="3657600" cy="3362161"/>
          </a:xfrm>
        </p:grpSpPr>
        <p:sp>
          <p:nvSpPr>
            <p:cNvPr id="6" name="TextBox 5">
              <a:extLst>
                <a:ext uri="{FF2B5EF4-FFF2-40B4-BE49-F238E27FC236}">
                  <a16:creationId xmlns:a16="http://schemas.microsoft.com/office/drawing/2014/main" id="{C9D3057E-94A9-BB3C-9038-15F3832BD77E}"/>
                </a:ext>
              </a:extLst>
            </p:cNvPr>
            <p:cNvSpPr txBox="1"/>
            <p:nvPr/>
          </p:nvSpPr>
          <p:spPr>
            <a:xfrm>
              <a:off x="6096000" y="1225772"/>
              <a:ext cx="3657600" cy="558172"/>
            </a:xfrm>
            <a:prstGeom prst="rect">
              <a:avLst/>
            </a:prstGeom>
            <a:noFill/>
          </p:spPr>
          <p:txBody>
            <a:bodyPr wrap="square">
              <a:spAutoFit/>
            </a:bodyPr>
            <a:lstStyle/>
            <a:p>
              <a:pPr>
                <a:defRPr sz="1400" b="1">
                  <a:latin typeface="Arial"/>
                </a:defRPr>
              </a:pPr>
              <a:r>
                <a:rPr dirty="0">
                  <a:solidFill>
                    <a:schemeClr val="accent3"/>
                  </a:solidFill>
                </a:rPr>
                <a:t>START WITH THOSE LIKELY TO ACT</a:t>
              </a:r>
            </a:p>
            <a:p>
              <a:r>
                <a:rPr sz="1200" dirty="0">
                  <a:latin typeface="Arial"/>
                </a:rPr>
                <a:t>As an illustrative example, the </a:t>
              </a:r>
              <a:r>
                <a:rPr sz="1200" b="1" dirty="0">
                  <a:latin typeface="Arial"/>
                </a:rPr>
                <a:t>top 3 deciles contain 11.9K cardholders who are most likely to open a card.</a:t>
              </a:r>
            </a:p>
          </p:txBody>
        </p:sp>
        <p:sp>
          <p:nvSpPr>
            <p:cNvPr id="7" name="TextBox 6">
              <a:extLst>
                <a:ext uri="{FF2B5EF4-FFF2-40B4-BE49-F238E27FC236}">
                  <a16:creationId xmlns:a16="http://schemas.microsoft.com/office/drawing/2014/main" id="{F69561C8-0C5A-6CEE-E045-486DA963FC28}"/>
                </a:ext>
              </a:extLst>
            </p:cNvPr>
            <p:cNvSpPr txBox="1"/>
            <p:nvPr/>
          </p:nvSpPr>
          <p:spPr>
            <a:xfrm>
              <a:off x="6096000" y="2505932"/>
              <a:ext cx="3657600" cy="710401"/>
            </a:xfrm>
            <a:prstGeom prst="rect">
              <a:avLst/>
            </a:prstGeom>
            <a:noFill/>
          </p:spPr>
          <p:txBody>
            <a:bodyPr wrap="square">
              <a:spAutoFit/>
            </a:bodyPr>
            <a:lstStyle/>
            <a:p>
              <a:pPr>
                <a:defRPr sz="1400" b="1">
                  <a:latin typeface="Arial"/>
                </a:defRPr>
              </a:pPr>
              <a:r>
                <a:rPr dirty="0">
                  <a:solidFill>
                    <a:schemeClr val="accent3"/>
                  </a:solidFill>
                </a:rPr>
                <a:t>BUILD ON TOP OF DXP SCORING</a:t>
              </a:r>
            </a:p>
            <a:p>
              <a:r>
                <a:rPr sz="1200" dirty="0">
                  <a:latin typeface="Arial"/>
                </a:rPr>
                <a:t>We encourage Client to layer in other factors in arriving at your target audience. </a:t>
              </a:r>
              <a:r>
                <a:rPr sz="1200" b="1" dirty="0">
                  <a:latin typeface="Arial"/>
                </a:rPr>
                <a:t>DXP does not consider underwriting</a:t>
              </a:r>
              <a:r>
                <a:rPr sz="1200" dirty="0">
                  <a:latin typeface="Arial"/>
                </a:rPr>
                <a:t> nor recency of the previous contract, etc.</a:t>
              </a:r>
            </a:p>
          </p:txBody>
        </p:sp>
        <p:sp>
          <p:nvSpPr>
            <p:cNvPr id="8" name="TextBox 7">
              <a:extLst>
                <a:ext uri="{FF2B5EF4-FFF2-40B4-BE49-F238E27FC236}">
                  <a16:creationId xmlns:a16="http://schemas.microsoft.com/office/drawing/2014/main" id="{869CE96A-9076-A8A9-6A54-F1E7F60B536D}"/>
                </a:ext>
              </a:extLst>
            </p:cNvPr>
            <p:cNvSpPr txBox="1"/>
            <p:nvPr/>
          </p:nvSpPr>
          <p:spPr>
            <a:xfrm>
              <a:off x="6096000" y="3877532"/>
              <a:ext cx="3657600" cy="710401"/>
            </a:xfrm>
            <a:prstGeom prst="rect">
              <a:avLst/>
            </a:prstGeom>
            <a:noFill/>
          </p:spPr>
          <p:txBody>
            <a:bodyPr wrap="square">
              <a:spAutoFit/>
            </a:bodyPr>
            <a:lstStyle/>
            <a:p>
              <a:pPr>
                <a:defRPr sz="1400" b="1">
                  <a:latin typeface="Arial"/>
                </a:defRPr>
              </a:pPr>
              <a:r>
                <a:rPr dirty="0">
                  <a:solidFill>
                    <a:schemeClr val="accent3"/>
                  </a:solidFill>
                </a:rPr>
                <a:t>RUN A HIGH YIELD CAMPAIGN</a:t>
              </a:r>
            </a:p>
            <a:p>
              <a:r>
                <a:rPr sz="1200" dirty="0">
                  <a:latin typeface="Arial"/>
                </a:rPr>
                <a:t>There are many subjective factors that will drive the ultimate outcome. Assuming </a:t>
              </a:r>
              <a:r>
                <a:rPr sz="1200" b="1" dirty="0">
                  <a:latin typeface="Arial"/>
                </a:rPr>
                <a:t>2.5%-5.0% response rate</a:t>
              </a:r>
              <a:r>
                <a:rPr sz="1200" dirty="0">
                  <a:latin typeface="Arial"/>
                </a:rPr>
                <a:t> of a campaign, we could </a:t>
              </a:r>
              <a:r>
                <a:rPr sz="1200" b="1" dirty="0">
                  <a:latin typeface="Arial"/>
                </a:rPr>
                <a:t>expect 149-477 new credit cardholders from the existing debit portfolio.</a:t>
              </a:r>
            </a:p>
          </p:txBody>
        </p:sp>
      </p:grpSp>
      <p:sp>
        <p:nvSpPr>
          <p:cNvPr id="11" name="countDebitCardHolders">
            <a:extLst>
              <a:ext uri="{FF2B5EF4-FFF2-40B4-BE49-F238E27FC236}">
                <a16:creationId xmlns:a16="http://schemas.microsoft.com/office/drawing/2014/main" id="{02C3137C-97A8-16C4-DEBA-FE7FEBEEA5E5}"/>
              </a:ext>
            </a:extLst>
          </p:cNvPr>
          <p:cNvSpPr txBox="1"/>
          <p:nvPr/>
        </p:nvSpPr>
        <p:spPr>
          <a:xfrm>
            <a:off x="1484375" y="2572889"/>
            <a:ext cx="1340490" cy="307777"/>
          </a:xfrm>
          <a:prstGeom prst="rect">
            <a:avLst/>
          </a:prstGeom>
          <a:noFill/>
        </p:spPr>
        <p:txBody>
          <a:bodyPr wrap="square" rtlCol="0">
            <a:spAutoFit/>
          </a:bodyPr>
          <a:lstStyle/>
          <a:p>
            <a:pPr algn="ctr"/>
            <a:r>
              <a:rPr lang="en-US" sz="1400" b="1" dirty="0">
                <a:solidFill>
                  <a:schemeClr val="bg1"/>
                </a:solidFill>
              </a:rPr>
              <a:t>39.6K</a:t>
            </a:r>
          </a:p>
        </p:txBody>
      </p:sp>
      <p:sp>
        <p:nvSpPr>
          <p:cNvPr id="13" name="avgCrossSellCandidates">
            <a:extLst>
              <a:ext uri="{FF2B5EF4-FFF2-40B4-BE49-F238E27FC236}">
                <a16:creationId xmlns:a16="http://schemas.microsoft.com/office/drawing/2014/main" id="{979DE392-6429-C4BD-B240-5E9B443E9148}"/>
              </a:ext>
            </a:extLst>
          </p:cNvPr>
          <p:cNvSpPr txBox="1"/>
          <p:nvPr/>
        </p:nvSpPr>
        <p:spPr>
          <a:xfrm>
            <a:off x="1484375" y="3224597"/>
            <a:ext cx="1340490" cy="307777"/>
          </a:xfrm>
          <a:prstGeom prst="rect">
            <a:avLst/>
          </a:prstGeom>
          <a:noFill/>
        </p:spPr>
        <p:txBody>
          <a:bodyPr wrap="square" rtlCol="0">
            <a:spAutoFit/>
          </a:bodyPr>
          <a:lstStyle/>
          <a:p>
            <a:pPr algn="ctr"/>
            <a:r>
              <a:rPr lang="en-US" sz="1400" b="1" dirty="0">
                <a:solidFill>
                  <a:schemeClr val="bg1"/>
                </a:solidFill>
              </a:rPr>
              <a:t>11.9K</a:t>
            </a:r>
          </a:p>
        </p:txBody>
      </p:sp>
      <p:sp>
        <p:nvSpPr>
          <p:cNvPr id="14" name="addConsideration">
            <a:extLst>
              <a:ext uri="{FF2B5EF4-FFF2-40B4-BE49-F238E27FC236}">
                <a16:creationId xmlns:a16="http://schemas.microsoft.com/office/drawing/2014/main" id="{36F13CDE-CADD-54E0-9DF3-A67CE80F0F17}"/>
              </a:ext>
            </a:extLst>
          </p:cNvPr>
          <p:cNvSpPr txBox="1"/>
          <p:nvPr/>
        </p:nvSpPr>
        <p:spPr>
          <a:xfrm>
            <a:off x="1484375" y="3876305"/>
            <a:ext cx="1340490" cy="307777"/>
          </a:xfrm>
          <a:prstGeom prst="rect">
            <a:avLst/>
          </a:prstGeom>
          <a:noFill/>
        </p:spPr>
        <p:txBody>
          <a:bodyPr wrap="square" rtlCol="0">
            <a:spAutoFit/>
          </a:bodyPr>
          <a:lstStyle/>
          <a:p>
            <a:pPr algn="ctr"/>
            <a:r>
              <a:rPr lang="en-US" sz="1400" b="1" dirty="0">
                <a:solidFill>
                  <a:schemeClr val="bg1"/>
                </a:solidFill>
              </a:rPr>
              <a:t>9.0K</a:t>
            </a:r>
          </a:p>
        </p:txBody>
      </p:sp>
      <p:sp>
        <p:nvSpPr>
          <p:cNvPr id="15" name="estCreditCardholders">
            <a:extLst>
              <a:ext uri="{FF2B5EF4-FFF2-40B4-BE49-F238E27FC236}">
                <a16:creationId xmlns:a16="http://schemas.microsoft.com/office/drawing/2014/main" id="{033DE685-484E-81CD-6BDE-2B0FF06FC3F2}"/>
              </a:ext>
            </a:extLst>
          </p:cNvPr>
          <p:cNvSpPr txBox="1"/>
          <p:nvPr/>
        </p:nvSpPr>
        <p:spPr>
          <a:xfrm>
            <a:off x="1484375" y="4528014"/>
            <a:ext cx="1340490" cy="307777"/>
          </a:xfrm>
          <a:prstGeom prst="rect">
            <a:avLst/>
          </a:prstGeom>
          <a:noFill/>
        </p:spPr>
        <p:txBody>
          <a:bodyPr wrap="square" rtlCol="0">
            <a:spAutoFit/>
          </a:bodyPr>
          <a:lstStyle/>
          <a:p>
            <a:pPr algn="ctr"/>
            <a:r>
              <a:rPr lang="en-US" sz="1400" b="1" dirty="0"/>
              <a:t>356-267</a:t>
            </a:r>
          </a:p>
        </p:txBody>
      </p:sp>
      <p:sp>
        <p:nvSpPr>
          <p:cNvPr id="16" name="range_annual_ipv">
            <a:extLst>
              <a:ext uri="{FF2B5EF4-FFF2-40B4-BE49-F238E27FC236}">
                <a16:creationId xmlns:a16="http://schemas.microsoft.com/office/drawing/2014/main" id="{69634C42-67C8-81DD-2848-8CF2349CA8FE}"/>
              </a:ext>
            </a:extLst>
          </p:cNvPr>
          <p:cNvSpPr txBox="1"/>
          <p:nvPr/>
        </p:nvSpPr>
        <p:spPr>
          <a:xfrm>
            <a:off x="1250731" y="5179723"/>
            <a:ext cx="1776248" cy="307777"/>
          </a:xfrm>
          <a:prstGeom prst="rect">
            <a:avLst/>
          </a:prstGeom>
          <a:noFill/>
        </p:spPr>
        <p:txBody>
          <a:bodyPr wrap="square" rtlCol="0">
            <a:spAutoFit/>
          </a:bodyPr>
          <a:lstStyle/>
          <a:p>
            <a:pPr algn="ctr"/>
            <a:r>
              <a:rPr lang="en-US" sz="1400" b="1" dirty="0">
                <a:solidFill>
                  <a:schemeClr val="bg1"/>
                </a:solidFill>
              </a:rPr>
              <a:t>$3.2M-$10.3M</a:t>
            </a:r>
          </a:p>
        </p:txBody>
      </p:sp>
      <p:sp>
        <p:nvSpPr>
          <p:cNvPr id="17" name="range_annual_iir">
            <a:extLst>
              <a:ext uri="{FF2B5EF4-FFF2-40B4-BE49-F238E27FC236}">
                <a16:creationId xmlns:a16="http://schemas.microsoft.com/office/drawing/2014/main" id="{E95B6F57-1410-EA62-803C-111C16EC9F78}"/>
              </a:ext>
            </a:extLst>
          </p:cNvPr>
          <p:cNvSpPr txBox="1"/>
          <p:nvPr/>
        </p:nvSpPr>
        <p:spPr>
          <a:xfrm>
            <a:off x="1250731" y="5572280"/>
            <a:ext cx="1776248" cy="307777"/>
          </a:xfrm>
          <a:prstGeom prst="rect">
            <a:avLst/>
          </a:prstGeom>
          <a:noFill/>
        </p:spPr>
        <p:txBody>
          <a:bodyPr wrap="square" rtlCol="0">
            <a:spAutoFit/>
          </a:bodyPr>
          <a:lstStyle/>
          <a:p>
            <a:pPr algn="ctr"/>
            <a:r>
              <a:rPr lang="en-US" sz="1400" b="1" dirty="0">
                <a:solidFill>
                  <a:schemeClr val="bg1"/>
                </a:solidFill>
              </a:rPr>
              <a:t>$42K - $134K</a:t>
            </a:r>
          </a:p>
        </p:txBody>
      </p:sp>
      <p:sp>
        <p:nvSpPr>
          <p:cNvPr id="18" name="dataQuarterS10">
            <a:extLst>
              <a:ext uri="{FF2B5EF4-FFF2-40B4-BE49-F238E27FC236}">
                <a16:creationId xmlns:a16="http://schemas.microsoft.com/office/drawing/2014/main" id="{4720E1C1-4C31-0C1B-2D11-D737C745EB83}"/>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422184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2845306797"/>
              </p:ext>
            </p:extLst>
          </p:nvPr>
        </p:nvGraphicFramePr>
        <p:xfrm>
          <a:off x="787021" y="195924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strDeclineCards">
            <a:extLst>
              <a:ext uri="{FF2B5EF4-FFF2-40B4-BE49-F238E27FC236}">
                <a16:creationId xmlns:a16="http://schemas.microsoft.com/office/drawing/2014/main" id="{C6EDFA10-FFEF-7790-B95A-858D9A1CE6FC}"/>
              </a:ext>
            </a:extLst>
          </p:cNvPr>
          <p:cNvGraphicFramePr/>
          <p:nvPr>
            <p:extLst>
              <p:ext uri="{D42A27DB-BD31-4B8C-83A1-F6EECF244321}">
                <p14:modId xmlns:p14="http://schemas.microsoft.com/office/powerpoint/2010/main" val="2772954265"/>
              </p:ext>
            </p:extLst>
          </p:nvPr>
        </p:nvGraphicFramePr>
        <p:xfrm>
          <a:off x="6652721" y="1885737"/>
          <a:ext cx="4752258" cy="4176183"/>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2C65E581-9BA5-4EAB-1F99-601758EFE493}"/>
              </a:ext>
            </a:extLst>
          </p:cNvPr>
          <p:cNvSpPr txBox="1"/>
          <p:nvPr/>
        </p:nvSpPr>
        <p:spPr>
          <a:xfrm>
            <a:off x="7696239" y="3699646"/>
            <a:ext cx="1344508" cy="307777"/>
          </a:xfrm>
          <a:prstGeom prst="rect">
            <a:avLst/>
          </a:prstGeom>
          <a:noFill/>
        </p:spPr>
        <p:txBody>
          <a:bodyPr wrap="square" rtlCol="0">
            <a:spAutoFit/>
          </a:bodyPr>
          <a:lstStyle/>
          <a:p>
            <a:pPr algn="ctr"/>
            <a:r>
              <a:rPr lang="en-US" sz="1400" b="1" dirty="0"/>
              <a:t>Declined Cards</a:t>
            </a:r>
          </a:p>
        </p:txBody>
      </p:sp>
      <p:sp>
        <p:nvSpPr>
          <p:cNvPr id="5" name="totalDeclineCards">
            <a:extLst>
              <a:ext uri="{FF2B5EF4-FFF2-40B4-BE49-F238E27FC236}">
                <a16:creationId xmlns:a16="http://schemas.microsoft.com/office/drawing/2014/main" id="{B079037E-E5C7-5A5A-E8D6-D96749B87382}"/>
              </a:ext>
            </a:extLst>
          </p:cNvPr>
          <p:cNvSpPr txBox="1"/>
          <p:nvPr/>
        </p:nvSpPr>
        <p:spPr>
          <a:xfrm>
            <a:off x="7696239" y="3960266"/>
            <a:ext cx="1344508" cy="307777"/>
          </a:xfrm>
          <a:prstGeom prst="rect">
            <a:avLst/>
          </a:prstGeom>
          <a:noFill/>
        </p:spPr>
        <p:txBody>
          <a:bodyPr wrap="square" rtlCol="0">
            <a:spAutoFit/>
          </a:bodyPr>
          <a:lstStyle/>
          <a:p>
            <a:pPr algn="ctr"/>
            <a:r>
              <a:rPr lang="en-US" sz="1400" b="1" dirty="0"/>
              <a:t>12K</a:t>
            </a:r>
          </a:p>
        </p:txBody>
      </p:sp>
    </p:spTree>
    <p:extLst>
      <p:ext uri="{BB962C8B-B14F-4D97-AF65-F5344CB8AC3E}">
        <p14:creationId xmlns:p14="http://schemas.microsoft.com/office/powerpoint/2010/main" val="93154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39862-D157-A94E-8D48-3BB618B5E998}"/>
              </a:ext>
            </a:extLst>
          </p:cNvPr>
          <p:cNvSpPr>
            <a:spLocks noGrp="1"/>
          </p:cNvSpPr>
          <p:nvPr>
            <p:ph sz="quarter" idx="11"/>
          </p:nvPr>
        </p:nvSpPr>
        <p:spPr/>
        <p:txBody>
          <a:bodyPr/>
          <a:lstStyle/>
          <a:p>
            <a:pPr lvl="1">
              <a:lnSpc>
                <a:spcPct val="110000"/>
              </a:lnSpc>
            </a:pPr>
            <a:r>
              <a:rPr lang="en-US" sz="1300"/>
              <a:t>This presentation is furnished to you solely in your capacity as a customer of Visa Inc. and/or a participant in the Visa payments system. By accepting this presentation, you acknowledge that the information contained herein (the “Information”) is confidential and subject to the confidentiality restrictions contained in Visa’s operating regulations and/or other confidentiality agreements, which limit your use of the Information. You agree to keep the Information confidential and not to use the Information for any purpose other than in your capacity as a customer of Visa Inc. or as a participant in the Visa payments system. The Information may only be disseminated within your organization on a need-to-know basis to enable your participation in the Visa payments system. Please be advised that the Information may constitute material non public information under U.S. federal securities laws and that purchasing or selling securities of Visa Inc. while being aware of material non public information would constitute a violation of applicable U.S. federal securities laws.</a:t>
            </a:r>
          </a:p>
        </p:txBody>
      </p:sp>
      <p:sp>
        <p:nvSpPr>
          <p:cNvPr id="2" name="Title 1">
            <a:extLst>
              <a:ext uri="{FF2B5EF4-FFF2-40B4-BE49-F238E27FC236}">
                <a16:creationId xmlns:a16="http://schemas.microsoft.com/office/drawing/2014/main" id="{E9603C51-6B8D-6544-9770-7D6171EE7838}"/>
              </a:ext>
            </a:extLst>
          </p:cNvPr>
          <p:cNvSpPr>
            <a:spLocks noGrp="1"/>
          </p:cNvSpPr>
          <p:nvPr>
            <p:ph type="title"/>
          </p:nvPr>
        </p:nvSpPr>
        <p:spPr/>
        <p:txBody>
          <a:bodyPr vert="horz"/>
          <a:lstStyle/>
          <a:p>
            <a:pPr>
              <a:lnSpc>
                <a:spcPct val="100000"/>
              </a:lnSpc>
            </a:pPr>
            <a:r>
              <a:rPr lang="en-US"/>
              <a:t>Notice of confidentiality</a:t>
            </a:r>
          </a:p>
        </p:txBody>
      </p:sp>
    </p:spTree>
    <p:extLst>
      <p:ext uri="{BB962C8B-B14F-4D97-AF65-F5344CB8AC3E}">
        <p14:creationId xmlns:p14="http://schemas.microsoft.com/office/powerpoint/2010/main" val="3389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5BD2E-E700-D33D-8661-D19419758FB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851E49F-145D-C3F3-53EB-92CC25F41EC4}"/>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F3486C28-0EC3-E3C1-9FED-33A0EA07DEBD}"/>
              </a:ext>
            </a:extLst>
          </p:cNvPr>
          <p:cNvSpPr>
            <a:spLocks noGrp="1"/>
          </p:cNvSpPr>
          <p:nvPr>
            <p:ph type="title"/>
          </p:nvPr>
        </p:nvSpPr>
        <p:spPr/>
        <p:txBody>
          <a:bodyPr/>
          <a:lstStyle/>
          <a:p>
            <a:r>
              <a:rPr lang="en-US" dirty="0"/>
              <a:t>Exec summary &amp; Recommendations</a:t>
            </a:r>
          </a:p>
        </p:txBody>
      </p:sp>
    </p:spTree>
    <p:extLst>
      <p:ext uri="{BB962C8B-B14F-4D97-AF65-F5344CB8AC3E}">
        <p14:creationId xmlns:p14="http://schemas.microsoft.com/office/powerpoint/2010/main" val="379518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A3695-E66D-4A6E-92F9-2C9382567652}"/>
              </a:ext>
            </a:extLst>
          </p:cNvPr>
          <p:cNvSpPr>
            <a:spLocks noGrp="1"/>
          </p:cNvSpPr>
          <p:nvPr>
            <p:ph type="title"/>
          </p:nvPr>
        </p:nvSpPr>
        <p:spPr/>
        <p:txBody>
          <a:bodyPr vert="horz" wrap="square"/>
          <a:lstStyle/>
          <a:p>
            <a:pPr>
              <a:lnSpc>
                <a:spcPct val="100000"/>
              </a:lnSpc>
            </a:pPr>
            <a:r>
              <a:rPr lang="en-US"/>
              <a:t>Executive Summary</a:t>
            </a:r>
          </a:p>
        </p:txBody>
      </p:sp>
      <p:cxnSp>
        <p:nvCxnSpPr>
          <p:cNvPr id="8" name="Straight Connector 7">
            <a:extLst>
              <a:ext uri="{FF2B5EF4-FFF2-40B4-BE49-F238E27FC236}">
                <a16:creationId xmlns:a16="http://schemas.microsoft.com/office/drawing/2014/main" id="{44274FBF-CD56-4172-8635-E2B73D88B50A}"/>
              </a:ext>
            </a:extLst>
          </p:cNvPr>
          <p:cNvCxnSpPr>
            <a:cxnSpLocks/>
          </p:cNvCxnSpPr>
          <p:nvPr/>
        </p:nvCxnSpPr>
        <p:spPr>
          <a:xfrm>
            <a:off x="486992" y="2192027"/>
            <a:ext cx="11064240" cy="0"/>
          </a:xfrm>
          <a:prstGeom prst="line">
            <a:avLst/>
          </a:prstGeom>
          <a:noFill/>
          <a:ln w="19050" cap="flat" cmpd="sng" algn="ctr">
            <a:solidFill>
              <a:schemeClr val="bg1">
                <a:lumMod val="85000"/>
              </a:schemeClr>
            </a:solidFill>
            <a:prstDash val="sysDot"/>
            <a:miter lim="800000"/>
          </a:ln>
          <a:effectLst/>
        </p:spPr>
      </p:cxnSp>
      <p:pic>
        <p:nvPicPr>
          <p:cNvPr id="9" name="Picture 8">
            <a:extLst>
              <a:ext uri="{FF2B5EF4-FFF2-40B4-BE49-F238E27FC236}">
                <a16:creationId xmlns:a16="http://schemas.microsoft.com/office/drawing/2014/main" id="{497FD61C-BBB2-4BF9-A3B2-52592ABFB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5020962"/>
            <a:ext cx="485774" cy="392587"/>
          </a:xfrm>
          <a:prstGeom prst="rect">
            <a:avLst/>
          </a:prstGeom>
        </p:spPr>
      </p:pic>
      <p:sp>
        <p:nvSpPr>
          <p:cNvPr id="11" name="TextBox 10">
            <a:extLst>
              <a:ext uri="{FF2B5EF4-FFF2-40B4-BE49-F238E27FC236}">
                <a16:creationId xmlns:a16="http://schemas.microsoft.com/office/drawing/2014/main" id="{146E51FD-9D43-4D1B-AE3F-5C5521258485}"/>
              </a:ext>
            </a:extLst>
          </p:cNvPr>
          <p:cNvSpPr txBox="1"/>
          <p:nvPr/>
        </p:nvSpPr>
        <p:spPr>
          <a:xfrm>
            <a:off x="3169922" y="1116005"/>
            <a:ext cx="8381310" cy="101566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Issuers seek to achieve higher engagement and drive top of wallet status within their consumer portfolios. To help you achieve this, VCA has produced this customized report to: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Identify cardholders who are top-of-wallet</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Develop a go-to-market strategy to improve cardholder engagement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Size the revenue opportunity of improving engagement</a:t>
            </a:r>
          </a:p>
        </p:txBody>
      </p:sp>
      <p:pic>
        <p:nvPicPr>
          <p:cNvPr id="12" name="Picture 11">
            <a:extLst>
              <a:ext uri="{FF2B5EF4-FFF2-40B4-BE49-F238E27FC236}">
                <a16:creationId xmlns:a16="http://schemas.microsoft.com/office/drawing/2014/main" id="{EB3A71FF-0D67-4FDE-8FDD-F2CBF1868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1427543"/>
            <a:ext cx="485774" cy="392587"/>
          </a:xfrm>
          <a:prstGeom prst="rect">
            <a:avLst/>
          </a:prstGeom>
        </p:spPr>
      </p:pic>
      <p:pic>
        <p:nvPicPr>
          <p:cNvPr id="16" name="Picture 15">
            <a:extLst>
              <a:ext uri="{FF2B5EF4-FFF2-40B4-BE49-F238E27FC236}">
                <a16:creationId xmlns:a16="http://schemas.microsoft.com/office/drawing/2014/main" id="{84F7A5F4-4C74-452A-905C-A8378E67F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2765094"/>
            <a:ext cx="485774" cy="392587"/>
          </a:xfrm>
          <a:prstGeom prst="rect">
            <a:avLst/>
          </a:prstGeom>
        </p:spPr>
      </p:pic>
      <p:cxnSp>
        <p:nvCxnSpPr>
          <p:cNvPr id="18" name="Straight Connector 17">
            <a:extLst>
              <a:ext uri="{FF2B5EF4-FFF2-40B4-BE49-F238E27FC236}">
                <a16:creationId xmlns:a16="http://schemas.microsoft.com/office/drawing/2014/main" id="{181D965A-F90F-4A33-B717-56C933515946}"/>
              </a:ext>
            </a:extLst>
          </p:cNvPr>
          <p:cNvCxnSpPr>
            <a:cxnSpLocks/>
          </p:cNvCxnSpPr>
          <p:nvPr/>
        </p:nvCxnSpPr>
        <p:spPr>
          <a:xfrm>
            <a:off x="486992" y="3710500"/>
            <a:ext cx="11064240" cy="0"/>
          </a:xfrm>
          <a:prstGeom prst="line">
            <a:avLst/>
          </a:prstGeom>
          <a:noFill/>
          <a:ln w="19050" cap="flat" cmpd="sng" algn="ctr">
            <a:solidFill>
              <a:schemeClr val="bg1">
                <a:lumMod val="85000"/>
              </a:schemeClr>
            </a:solidFill>
            <a:prstDash val="sysDot"/>
            <a:miter lim="800000"/>
          </a:ln>
          <a:effectLst/>
        </p:spPr>
      </p:cxnSp>
      <p:grpSp>
        <p:nvGrpSpPr>
          <p:cNvPr id="31" name="Group 30">
            <a:extLst>
              <a:ext uri="{FF2B5EF4-FFF2-40B4-BE49-F238E27FC236}">
                <a16:creationId xmlns:a16="http://schemas.microsoft.com/office/drawing/2014/main" id="{B111D3B5-84F9-F82E-921E-03ABEDCB56D4}"/>
              </a:ext>
            </a:extLst>
          </p:cNvPr>
          <p:cNvGrpSpPr/>
          <p:nvPr/>
        </p:nvGrpSpPr>
        <p:grpSpPr>
          <a:xfrm>
            <a:off x="486992" y="1261692"/>
            <a:ext cx="2111522" cy="724289"/>
            <a:chOff x="503662" y="1094979"/>
            <a:chExt cx="2111522" cy="724289"/>
          </a:xfrm>
        </p:grpSpPr>
        <p:sp>
          <p:nvSpPr>
            <p:cNvPr id="13" name="TextBox 12">
              <a:extLst>
                <a:ext uri="{FF2B5EF4-FFF2-40B4-BE49-F238E27FC236}">
                  <a16:creationId xmlns:a16="http://schemas.microsoft.com/office/drawing/2014/main" id="{83D88647-EAB5-4264-8CE9-F416F8FBB518}"/>
                </a:ext>
              </a:extLst>
            </p:cNvPr>
            <p:cNvSpPr txBox="1"/>
            <p:nvPr/>
          </p:nvSpPr>
          <p:spPr>
            <a:xfrm>
              <a:off x="503662" y="1480714"/>
              <a:ext cx="2111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Project Overview </a:t>
              </a:r>
            </a:p>
          </p:txBody>
        </p:sp>
        <p:pic>
          <p:nvPicPr>
            <p:cNvPr id="22" name="Picture 21">
              <a:extLst>
                <a:ext uri="{FF2B5EF4-FFF2-40B4-BE49-F238E27FC236}">
                  <a16:creationId xmlns:a16="http://schemas.microsoft.com/office/drawing/2014/main" id="{A97B34D3-0DB5-09BC-7088-AE4FBB2D1FC7}"/>
                </a:ext>
              </a:extLst>
            </p:cNvPr>
            <p:cNvPicPr>
              <a:picLocks noChangeAspect="1"/>
            </p:cNvPicPr>
            <p:nvPr/>
          </p:nvPicPr>
          <p:blipFill>
            <a:blip r:embed="rId4"/>
            <a:stretch>
              <a:fillRect/>
            </a:stretch>
          </p:blipFill>
          <p:spPr>
            <a:xfrm>
              <a:off x="591111" y="1094979"/>
              <a:ext cx="457240" cy="457240"/>
            </a:xfrm>
            <a:prstGeom prst="rect">
              <a:avLst/>
            </a:prstGeom>
          </p:spPr>
        </p:pic>
      </p:grpSp>
      <p:grpSp>
        <p:nvGrpSpPr>
          <p:cNvPr id="7" name="Group 6">
            <a:extLst>
              <a:ext uri="{FF2B5EF4-FFF2-40B4-BE49-F238E27FC236}">
                <a16:creationId xmlns:a16="http://schemas.microsoft.com/office/drawing/2014/main" id="{CD9C6307-CF95-48CC-4E2F-DDAA5822AAF1}"/>
              </a:ext>
            </a:extLst>
          </p:cNvPr>
          <p:cNvGrpSpPr/>
          <p:nvPr/>
        </p:nvGrpSpPr>
        <p:grpSpPr>
          <a:xfrm>
            <a:off x="486992" y="2576440"/>
            <a:ext cx="2152650" cy="769894"/>
            <a:chOff x="486992" y="2071296"/>
            <a:chExt cx="2152650" cy="769894"/>
          </a:xfrm>
        </p:grpSpPr>
        <p:sp>
          <p:nvSpPr>
            <p:cNvPr id="15" name="TextBox 14">
              <a:extLst>
                <a:ext uri="{FF2B5EF4-FFF2-40B4-BE49-F238E27FC236}">
                  <a16:creationId xmlns:a16="http://schemas.microsoft.com/office/drawing/2014/main" id="{9AF3EB96-5EF4-442A-A82D-4CD0A162053B}"/>
                </a:ext>
              </a:extLst>
            </p:cNvPr>
            <p:cNvSpPr txBox="1"/>
            <p:nvPr/>
          </p:nvSpPr>
          <p:spPr>
            <a:xfrm>
              <a:off x="486992" y="2502636"/>
              <a:ext cx="2152650"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Findings</a:t>
              </a:r>
            </a:p>
          </p:txBody>
        </p:sp>
        <p:pic>
          <p:nvPicPr>
            <p:cNvPr id="23" name="Graphic 22">
              <a:extLst>
                <a:ext uri="{FF2B5EF4-FFF2-40B4-BE49-F238E27FC236}">
                  <a16:creationId xmlns:a16="http://schemas.microsoft.com/office/drawing/2014/main" id="{5A368AD7-DCCB-A46A-0065-4BD6AE676B6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8817" y="2071296"/>
              <a:ext cx="457200" cy="457200"/>
            </a:xfrm>
            <a:prstGeom prst="rect">
              <a:avLst/>
            </a:prstGeom>
          </p:spPr>
        </p:pic>
      </p:grpSp>
      <p:grpSp>
        <p:nvGrpSpPr>
          <p:cNvPr id="32" name="Group 31">
            <a:extLst>
              <a:ext uri="{FF2B5EF4-FFF2-40B4-BE49-F238E27FC236}">
                <a16:creationId xmlns:a16="http://schemas.microsoft.com/office/drawing/2014/main" id="{746212DD-F57D-C81E-3A23-D0774CA9E107}"/>
              </a:ext>
            </a:extLst>
          </p:cNvPr>
          <p:cNvGrpSpPr/>
          <p:nvPr/>
        </p:nvGrpSpPr>
        <p:grpSpPr>
          <a:xfrm>
            <a:off x="486992" y="4818000"/>
            <a:ext cx="2239538" cy="798510"/>
            <a:chOff x="494518" y="4723574"/>
            <a:chExt cx="2239538" cy="798510"/>
          </a:xfrm>
        </p:grpSpPr>
        <p:sp>
          <p:nvSpPr>
            <p:cNvPr id="10" name="TextBox 9">
              <a:extLst>
                <a:ext uri="{FF2B5EF4-FFF2-40B4-BE49-F238E27FC236}">
                  <a16:creationId xmlns:a16="http://schemas.microsoft.com/office/drawing/2014/main" id="{3EB08E3B-8EC0-4487-AE25-890E68605FCE}"/>
                </a:ext>
              </a:extLst>
            </p:cNvPr>
            <p:cNvSpPr txBox="1"/>
            <p:nvPr/>
          </p:nvSpPr>
          <p:spPr>
            <a:xfrm>
              <a:off x="494518" y="5183530"/>
              <a:ext cx="22395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mj-lt"/>
                  <a:cs typeface="Segoe UI Semibold" panose="020B0702040204020203" pitchFamily="34" charset="0"/>
                </a:rPr>
                <a:t>Recommendations</a:t>
              </a:r>
            </a:p>
          </p:txBody>
        </p:sp>
        <p:pic>
          <p:nvPicPr>
            <p:cNvPr id="24" name="Picture 23">
              <a:extLst>
                <a:ext uri="{FF2B5EF4-FFF2-40B4-BE49-F238E27FC236}">
                  <a16:creationId xmlns:a16="http://schemas.microsoft.com/office/drawing/2014/main" id="{5EE0C4B9-6619-FDAC-EA98-33660ACF09D3}"/>
                </a:ext>
              </a:extLst>
            </p:cNvPr>
            <p:cNvPicPr>
              <a:picLocks noChangeAspect="1"/>
            </p:cNvPicPr>
            <p:nvPr/>
          </p:nvPicPr>
          <p:blipFill>
            <a:blip r:embed="rId7"/>
            <a:stretch>
              <a:fillRect/>
            </a:stretch>
          </p:blipFill>
          <p:spPr>
            <a:xfrm>
              <a:off x="595809" y="4723574"/>
              <a:ext cx="457240" cy="457240"/>
            </a:xfrm>
            <a:prstGeom prst="rect">
              <a:avLst/>
            </a:prstGeom>
          </p:spPr>
        </p:pic>
      </p:grpSp>
      <p:sp>
        <p:nvSpPr>
          <p:cNvPr id="4" name="TextBox 3">
            <a:extLst>
              <a:ext uri="{FF2B5EF4-FFF2-40B4-BE49-F238E27FC236}">
                <a16:creationId xmlns:a16="http://schemas.microsoft.com/office/drawing/2014/main" id="{6AE82CF5-42D0-6139-A8B1-4977633F3B87}"/>
              </a:ext>
            </a:extLst>
          </p:cNvPr>
          <p:cNvSpPr txBox="1"/>
          <p:nvPr/>
        </p:nvSpPr>
        <p:spPr>
          <a:xfrm>
            <a:off x="3169922" y="3854439"/>
            <a:ext cx="8412478" cy="25391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has developed recommendations around these three themes, with a focus on improving customer engagement:</a:t>
            </a:r>
          </a:p>
        </p:txBody>
      </p:sp>
      <p:sp>
        <p:nvSpPr>
          <p:cNvPr id="6" name="TextBox 5">
            <a:extLst>
              <a:ext uri="{FF2B5EF4-FFF2-40B4-BE49-F238E27FC236}">
                <a16:creationId xmlns:a16="http://schemas.microsoft.com/office/drawing/2014/main" id="{3A5804E6-3C0E-91E7-A695-16ABFDB76B5A}"/>
              </a:ext>
            </a:extLst>
          </p:cNvPr>
          <p:cNvSpPr txBox="1"/>
          <p:nvPr/>
        </p:nvSpPr>
        <p:spPr>
          <a:xfrm>
            <a:off x="3169922" y="2191008"/>
            <a:ext cx="8412478" cy="140038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leveraged a proprietary </a:t>
            </a:r>
            <a:r>
              <a:rPr lang="en-US" sz="1050" dirty="0">
                <a:solidFill>
                  <a:prstClr val="black"/>
                </a:solidFill>
                <a:cs typeface="Segoe UI Light" panose="020B0502040204020203" pitchFamily="34" charset="0"/>
              </a:rPr>
              <a:t>scoring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model to understand </a:t>
            </a:r>
            <a:r>
              <a:rPr lang="en-US" sz="1050" dirty="0">
                <a:solidFill>
                  <a:prstClr val="black"/>
                </a:solidFill>
                <a:cs typeface="Segoe UI Light" panose="020B0502040204020203" pitchFamily="34" charset="0"/>
              </a:rPr>
              <a:t>Top-of-Wallet behavior</a:t>
            </a:r>
          </a:p>
          <a:p>
            <a:pPr marR="0" lvl="0" algn="l" defTabSz="914400" rtl="0" eaLnBrk="1" fontAlgn="auto" latinLnBrk="0" hangingPunct="1">
              <a:spcAft>
                <a:spcPts val="300"/>
              </a:spcAft>
              <a:buClrTx/>
              <a:buSzTx/>
              <a:tabLs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L="171450" indent="-171450">
              <a:spcAft>
                <a:spcPts val="300"/>
              </a:spcAft>
              <a:buFont typeface="Arial" panose="020B0604020202020204" pitchFamily="34" charset="0"/>
              <a:buChar char="•"/>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The Top</a:t>
            </a:r>
            <a:r>
              <a:rPr lang="en-US" sz="1050" b="1" dirty="0">
                <a:solidFill>
                  <a:prstClr val="black"/>
                </a:solidFill>
                <a:cs typeface="Segoe UI Light" panose="020B0502040204020203" pitchFamily="34" charset="0"/>
              </a:rPr>
              <a:t> </a:t>
            </a: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of Wallet (TOW) model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identified ~            TOW </a:t>
            </a:r>
            <a:r>
              <a:rPr lang="en-US" sz="1050" dirty="0">
                <a:solidFill>
                  <a:prstClr val="black"/>
                </a:solidFill>
                <a:cs typeface="Segoe UI Light" panose="020B0502040204020203" pitchFamily="34" charset="0"/>
              </a:rPr>
              <a:t>accounts that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could generate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 in annual payment volume. Your top-of-wallet cardholders have an annual spend </a:t>
            </a:r>
            <a:r>
              <a:rPr lang="en-US" sz="1050" dirty="0">
                <a:solidFill>
                  <a:prstClr val="black"/>
                </a:solidFill>
                <a:cs typeface="Segoe UI Light" panose="020B0502040204020203" pitchFamily="34" charset="0"/>
              </a:rPr>
              <a:t>of ~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on average vs. non-top of wallet </a:t>
            </a:r>
            <a:r>
              <a:rPr lang="en-US" sz="1050" dirty="0">
                <a:solidFill>
                  <a:prstClr val="black"/>
                </a:solidFill>
                <a:cs typeface="Segoe UI Light" panose="020B0502040204020203" pitchFamily="34" charset="0"/>
              </a:rPr>
              <a:t>cardholders</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where the average is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annually. Due to the interchange opportunities,  top-of</a:t>
            </a:r>
            <a:r>
              <a:rPr lang="en-US" sz="1050" dirty="0">
                <a:solidFill>
                  <a:prstClr val="black"/>
                </a:solidFill>
                <a:cs typeface="Segoe UI Light" panose="020B0502040204020203" pitchFamily="34" charset="0"/>
              </a:rPr>
              <a: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wallet cardholders represent a population that should be prioritized for retention.</a:t>
            </a:r>
          </a:p>
          <a:p>
            <a:pPr>
              <a:spcAft>
                <a:spcPts val="300"/>
              </a:spcAf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Based on the analysis, you have </a:t>
            </a:r>
            <a:r>
              <a:rPr lang="en-US" sz="1050" dirty="0">
                <a:solidFill>
                  <a:prstClr val="black"/>
                </a:solidFill>
                <a:cs typeface="Segoe UI Light" panose="020B0502040204020203" pitchFamily="34" charset="0"/>
              </a:rPr>
              <a:t>an opportunity to </a:t>
            </a:r>
            <a:r>
              <a:rPr lang="en-US" sz="1050" b="1" dirty="0">
                <a:solidFill>
                  <a:prstClr val="black"/>
                </a:solidFill>
                <a:cs typeface="Segoe UI Light" panose="020B0502040204020203" pitchFamily="34" charset="0"/>
              </a:rPr>
              <a:t>capture an additional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in debit interchange revenue by driving top of wallet spend and penetration, relative to peers.</a:t>
            </a:r>
          </a:p>
        </p:txBody>
      </p:sp>
      <p:sp>
        <p:nvSpPr>
          <p:cNvPr id="2" name="TextBox 1">
            <a:extLst>
              <a:ext uri="{FF2B5EF4-FFF2-40B4-BE49-F238E27FC236}">
                <a16:creationId xmlns:a16="http://schemas.microsoft.com/office/drawing/2014/main" id="{F4A9D037-BC53-CD59-595F-E5D6ADEED5B9}"/>
              </a:ext>
            </a:extLst>
          </p:cNvPr>
          <p:cNvSpPr txBox="1"/>
          <p:nvPr/>
        </p:nvSpPr>
        <p:spPr>
          <a:xfrm>
            <a:off x="3313319" y="5134795"/>
            <a:ext cx="2385455" cy="738664"/>
          </a:xfrm>
          <a:prstGeom prst="rect">
            <a:avLst/>
          </a:prstGeom>
          <a:noFill/>
        </p:spPr>
        <p:txBody>
          <a:bodyPr wrap="square" rtlCol="0">
            <a:spAutoFit/>
          </a:bodyPr>
          <a:lstStyle/>
          <a:p>
            <a:pPr algn="ctr"/>
            <a:r>
              <a:rPr lang="en-US" sz="1400" dirty="0"/>
              <a:t>Defend payment volume from existing top of wallet cardholders</a:t>
            </a:r>
          </a:p>
        </p:txBody>
      </p:sp>
      <p:grpSp>
        <p:nvGrpSpPr>
          <p:cNvPr id="38" name="Group 37">
            <a:extLst>
              <a:ext uri="{FF2B5EF4-FFF2-40B4-BE49-F238E27FC236}">
                <a16:creationId xmlns:a16="http://schemas.microsoft.com/office/drawing/2014/main" id="{D70310A7-DDAB-79BB-ACFF-E3E5B3D576E9}"/>
              </a:ext>
            </a:extLst>
          </p:cNvPr>
          <p:cNvGrpSpPr/>
          <p:nvPr/>
        </p:nvGrpSpPr>
        <p:grpSpPr>
          <a:xfrm>
            <a:off x="3720331" y="4497351"/>
            <a:ext cx="1841767" cy="457200"/>
            <a:chOff x="1624750" y="1260497"/>
            <a:chExt cx="1841767" cy="457200"/>
          </a:xfrm>
        </p:grpSpPr>
        <p:pic>
          <p:nvPicPr>
            <p:cNvPr id="39" name="Graphic 38">
              <a:extLst>
                <a:ext uri="{FF2B5EF4-FFF2-40B4-BE49-F238E27FC236}">
                  <a16:creationId xmlns:a16="http://schemas.microsoft.com/office/drawing/2014/main" id="{CE0887B8-17F3-A0E1-0F09-BA9270A9D31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4750" y="1260497"/>
              <a:ext cx="457200" cy="457200"/>
            </a:xfrm>
            <a:prstGeom prst="rect">
              <a:avLst/>
            </a:prstGeom>
          </p:spPr>
        </p:pic>
        <p:sp>
          <p:nvSpPr>
            <p:cNvPr id="40" name="txtHeader">
              <a:extLst>
                <a:ext uri="{FF2B5EF4-FFF2-40B4-BE49-F238E27FC236}">
                  <a16:creationId xmlns:a16="http://schemas.microsoft.com/office/drawing/2014/main" id="{980FC75D-B8CE-FE0D-9219-C8DB15790151}"/>
                </a:ext>
              </a:extLst>
            </p:cNvPr>
            <p:cNvSpPr txBox="1">
              <a:spLocks noChangeArrowheads="1"/>
            </p:cNvSpPr>
            <p:nvPr/>
          </p:nvSpPr>
          <p:spPr bwMode="auto">
            <a:xfrm>
              <a:off x="2154476" y="1319820"/>
              <a:ext cx="1312041"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Visa Dialect Semibold"/>
                  <a:cs typeface="Segoe UI Light" panose="020B0502040204020203" pitchFamily="34" charset="0"/>
                </a:rPr>
                <a:t>“Defend”</a:t>
              </a:r>
              <a:endParaRPr kumimoji="0" lang="en-US" sz="1600" b="1" i="0" u="none" strike="noStrike" kern="1200" cap="none" spc="0" normalizeH="0" baseline="30000" noProof="0">
                <a:ln>
                  <a:noFill/>
                </a:ln>
                <a:effectLst/>
                <a:uLnTx/>
                <a:uFillTx/>
                <a:latin typeface="Visa Dialect Semibold"/>
                <a:ea typeface="+mn-ea"/>
                <a:cs typeface="Segoe UI Light" panose="020B0502040204020203" pitchFamily="34" charset="0"/>
              </a:endParaRPr>
            </a:p>
          </p:txBody>
        </p:sp>
      </p:grpSp>
      <p:grpSp>
        <p:nvGrpSpPr>
          <p:cNvPr id="41" name="Group 40">
            <a:extLst>
              <a:ext uri="{FF2B5EF4-FFF2-40B4-BE49-F238E27FC236}">
                <a16:creationId xmlns:a16="http://schemas.microsoft.com/office/drawing/2014/main" id="{3F5689E2-43AD-6E3D-9455-24495523320B}"/>
              </a:ext>
            </a:extLst>
          </p:cNvPr>
          <p:cNvGrpSpPr/>
          <p:nvPr/>
        </p:nvGrpSpPr>
        <p:grpSpPr>
          <a:xfrm>
            <a:off x="6675260" y="4494333"/>
            <a:ext cx="1520827" cy="457200"/>
            <a:chOff x="5334542" y="1260497"/>
            <a:chExt cx="1520827" cy="457200"/>
          </a:xfrm>
        </p:grpSpPr>
        <p:pic>
          <p:nvPicPr>
            <p:cNvPr id="42" name="Graphic 41">
              <a:extLst>
                <a:ext uri="{FF2B5EF4-FFF2-40B4-BE49-F238E27FC236}">
                  <a16:creationId xmlns:a16="http://schemas.microsoft.com/office/drawing/2014/main" id="{B115017B-2F3C-AC4D-2909-F480F9677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34542" y="1260497"/>
              <a:ext cx="457200" cy="457200"/>
            </a:xfrm>
            <a:prstGeom prst="rect">
              <a:avLst/>
            </a:prstGeom>
          </p:spPr>
        </p:pic>
        <p:sp>
          <p:nvSpPr>
            <p:cNvPr id="43" name="txtHeader">
              <a:extLst>
                <a:ext uri="{FF2B5EF4-FFF2-40B4-BE49-F238E27FC236}">
                  <a16:creationId xmlns:a16="http://schemas.microsoft.com/office/drawing/2014/main" id="{39168F9F-5466-70A6-AC1D-A5095D116C12}"/>
                </a:ext>
              </a:extLst>
            </p:cNvPr>
            <p:cNvSpPr txBox="1">
              <a:spLocks noChangeArrowheads="1"/>
            </p:cNvSpPr>
            <p:nvPr/>
          </p:nvSpPr>
          <p:spPr bwMode="auto">
            <a:xfrm>
              <a:off x="5777457" y="1319820"/>
              <a:ext cx="1077912"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“Grow”</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grpSp>
        <p:nvGrpSpPr>
          <p:cNvPr id="44" name="Group 43">
            <a:extLst>
              <a:ext uri="{FF2B5EF4-FFF2-40B4-BE49-F238E27FC236}">
                <a16:creationId xmlns:a16="http://schemas.microsoft.com/office/drawing/2014/main" id="{43EDE361-4158-B6BC-0E4F-14383502352D}"/>
              </a:ext>
            </a:extLst>
          </p:cNvPr>
          <p:cNvGrpSpPr/>
          <p:nvPr/>
        </p:nvGrpSpPr>
        <p:grpSpPr>
          <a:xfrm>
            <a:off x="9218406" y="4494333"/>
            <a:ext cx="2029154" cy="457200"/>
            <a:chOff x="8956651" y="1260497"/>
            <a:chExt cx="2029154" cy="457200"/>
          </a:xfrm>
        </p:grpSpPr>
        <p:pic>
          <p:nvPicPr>
            <p:cNvPr id="45" name="Graphic 44">
              <a:extLst>
                <a:ext uri="{FF2B5EF4-FFF2-40B4-BE49-F238E27FC236}">
                  <a16:creationId xmlns:a16="http://schemas.microsoft.com/office/drawing/2014/main" id="{3F03D6FC-A22D-F4A3-84B5-B3B8D40562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956651" y="1260497"/>
              <a:ext cx="457200" cy="457200"/>
            </a:xfrm>
            <a:prstGeom prst="rect">
              <a:avLst/>
            </a:prstGeom>
          </p:spPr>
        </p:pic>
        <p:sp>
          <p:nvSpPr>
            <p:cNvPr id="46" name="txtHeader">
              <a:extLst>
                <a:ext uri="{FF2B5EF4-FFF2-40B4-BE49-F238E27FC236}">
                  <a16:creationId xmlns:a16="http://schemas.microsoft.com/office/drawing/2014/main" id="{8FBBB07C-2655-6DDE-89FA-51B1A81D2355}"/>
                </a:ext>
              </a:extLst>
            </p:cNvPr>
            <p:cNvSpPr txBox="1">
              <a:spLocks noChangeArrowheads="1"/>
            </p:cNvSpPr>
            <p:nvPr/>
          </p:nvSpPr>
          <p:spPr bwMode="auto">
            <a:xfrm>
              <a:off x="9486377" y="1319820"/>
              <a:ext cx="1499428"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“Acquire”</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sp>
        <p:nvSpPr>
          <p:cNvPr id="47" name="TextBox 46">
            <a:extLst>
              <a:ext uri="{FF2B5EF4-FFF2-40B4-BE49-F238E27FC236}">
                <a16:creationId xmlns:a16="http://schemas.microsoft.com/office/drawing/2014/main" id="{E4606C12-8794-335D-524A-7C61BFEEE7DA}"/>
              </a:ext>
            </a:extLst>
          </p:cNvPr>
          <p:cNvSpPr txBox="1"/>
          <p:nvPr/>
        </p:nvSpPr>
        <p:spPr>
          <a:xfrm>
            <a:off x="6157222" y="5105810"/>
            <a:ext cx="2385455" cy="523220"/>
          </a:xfrm>
          <a:prstGeom prst="rect">
            <a:avLst/>
          </a:prstGeom>
          <a:noFill/>
        </p:spPr>
        <p:txBody>
          <a:bodyPr wrap="square" rtlCol="0">
            <a:spAutoFit/>
          </a:bodyPr>
          <a:lstStyle/>
          <a:p>
            <a:pPr algn="ctr"/>
            <a:r>
              <a:rPr lang="en-US" sz="1400" dirty="0"/>
              <a:t>Convert existing average spenders to top of wallet</a:t>
            </a:r>
          </a:p>
        </p:txBody>
      </p:sp>
      <p:sp>
        <p:nvSpPr>
          <p:cNvPr id="48" name="TextBox 47">
            <a:extLst>
              <a:ext uri="{FF2B5EF4-FFF2-40B4-BE49-F238E27FC236}">
                <a16:creationId xmlns:a16="http://schemas.microsoft.com/office/drawing/2014/main" id="{162B1958-76ED-239A-FF4E-9E4C1AB1EABC}"/>
              </a:ext>
            </a:extLst>
          </p:cNvPr>
          <p:cNvSpPr txBox="1"/>
          <p:nvPr/>
        </p:nvSpPr>
        <p:spPr>
          <a:xfrm>
            <a:off x="9001125" y="5105810"/>
            <a:ext cx="2385455" cy="738664"/>
          </a:xfrm>
          <a:prstGeom prst="rect">
            <a:avLst/>
          </a:prstGeom>
          <a:noFill/>
        </p:spPr>
        <p:txBody>
          <a:bodyPr wrap="square" rtlCol="0">
            <a:spAutoFit/>
          </a:bodyPr>
          <a:lstStyle/>
          <a:p>
            <a:pPr algn="ctr"/>
            <a:r>
              <a:rPr lang="en-US" sz="1400" dirty="0"/>
              <a:t>Encourage top of wallet behavior in new accounts</a:t>
            </a:r>
          </a:p>
        </p:txBody>
      </p:sp>
      <p:sp>
        <p:nvSpPr>
          <p:cNvPr id="5" name="totalActiveAcounts">
            <a:extLst>
              <a:ext uri="{FF2B5EF4-FFF2-40B4-BE49-F238E27FC236}">
                <a16:creationId xmlns:a16="http://schemas.microsoft.com/office/drawing/2014/main" id="{7805BB2B-D7E2-7A05-D928-B7F8453A0406}"/>
              </a:ext>
            </a:extLst>
          </p:cNvPr>
          <p:cNvSpPr txBox="1"/>
          <p:nvPr/>
        </p:nvSpPr>
        <p:spPr>
          <a:xfrm>
            <a:off x="5775471" y="2525734"/>
            <a:ext cx="483201" cy="253916"/>
          </a:xfrm>
          <a:prstGeom prst="rect">
            <a:avLst/>
          </a:prstGeom>
          <a:noFill/>
        </p:spPr>
        <p:txBody>
          <a:bodyPr wrap="square" rtlCol="0">
            <a:spAutoFit/>
          </a:bodyPr>
          <a:lstStyle/>
          <a:p>
            <a:pPr algn="ctr"/>
            <a:r>
              <a:rPr lang="en-US" sz="1050" dirty="0"/>
              <a:t>998K</a:t>
            </a:r>
          </a:p>
        </p:txBody>
      </p:sp>
      <p:sp>
        <p:nvSpPr>
          <p:cNvPr id="14" name="pvPerActive">
            <a:extLst>
              <a:ext uri="{FF2B5EF4-FFF2-40B4-BE49-F238E27FC236}">
                <a16:creationId xmlns:a16="http://schemas.microsoft.com/office/drawing/2014/main" id="{1009FDD1-E3E9-E104-D4F0-063EB98B1FC0}"/>
              </a:ext>
            </a:extLst>
          </p:cNvPr>
          <p:cNvSpPr txBox="1"/>
          <p:nvPr/>
        </p:nvSpPr>
        <p:spPr>
          <a:xfrm>
            <a:off x="8019300" y="2524216"/>
            <a:ext cx="616699" cy="253916"/>
          </a:xfrm>
          <a:prstGeom prst="rect">
            <a:avLst/>
          </a:prstGeom>
          <a:noFill/>
        </p:spPr>
        <p:txBody>
          <a:bodyPr wrap="square" rtlCol="0">
            <a:spAutoFit/>
          </a:bodyPr>
          <a:lstStyle/>
          <a:p>
            <a:r>
              <a:rPr lang="en-US" sz="1050" dirty="0"/>
              <a:t>$812M</a:t>
            </a:r>
          </a:p>
        </p:txBody>
      </p:sp>
      <p:sp>
        <p:nvSpPr>
          <p:cNvPr id="17" name="averageAnnualSpend_ch">
            <a:extLst>
              <a:ext uri="{FF2B5EF4-FFF2-40B4-BE49-F238E27FC236}">
                <a16:creationId xmlns:a16="http://schemas.microsoft.com/office/drawing/2014/main" id="{F69EEB51-B194-D5A1-26AE-E18B88B6A65A}"/>
              </a:ext>
            </a:extLst>
          </p:cNvPr>
          <p:cNvSpPr txBox="1"/>
          <p:nvPr/>
        </p:nvSpPr>
        <p:spPr>
          <a:xfrm>
            <a:off x="5402262" y="2684060"/>
            <a:ext cx="616699" cy="253916"/>
          </a:xfrm>
          <a:prstGeom prst="rect">
            <a:avLst/>
          </a:prstGeom>
          <a:noFill/>
        </p:spPr>
        <p:txBody>
          <a:bodyPr wrap="square" rtlCol="0">
            <a:spAutoFit/>
          </a:bodyPr>
          <a:lstStyle/>
          <a:p>
            <a:pPr algn="ctr"/>
            <a:r>
              <a:rPr lang="en-US" sz="1050" dirty="0"/>
              <a:t>$3219</a:t>
            </a:r>
          </a:p>
        </p:txBody>
      </p:sp>
      <p:sp>
        <p:nvSpPr>
          <p:cNvPr id="19" name="averageAnnualSpend_nch">
            <a:extLst>
              <a:ext uri="{FF2B5EF4-FFF2-40B4-BE49-F238E27FC236}">
                <a16:creationId xmlns:a16="http://schemas.microsoft.com/office/drawing/2014/main" id="{EABB5A07-65E1-EF53-EBFE-593FD446584B}"/>
              </a:ext>
            </a:extLst>
          </p:cNvPr>
          <p:cNvSpPr txBox="1"/>
          <p:nvPr/>
        </p:nvSpPr>
        <p:spPr>
          <a:xfrm>
            <a:off x="9393803" y="2688130"/>
            <a:ext cx="616699" cy="253916"/>
          </a:xfrm>
          <a:prstGeom prst="rect">
            <a:avLst/>
          </a:prstGeom>
          <a:noFill/>
        </p:spPr>
        <p:txBody>
          <a:bodyPr wrap="square" rtlCol="0">
            <a:spAutoFit/>
          </a:bodyPr>
          <a:lstStyle/>
          <a:p>
            <a:pPr algn="ctr"/>
            <a:r>
              <a:rPr lang="en-US" sz="1050" dirty="0"/>
              <a:t>$1289</a:t>
            </a:r>
          </a:p>
        </p:txBody>
      </p:sp>
      <p:sp>
        <p:nvSpPr>
          <p:cNvPr id="20" name="captureRecomendation">
            <a:extLst>
              <a:ext uri="{FF2B5EF4-FFF2-40B4-BE49-F238E27FC236}">
                <a16:creationId xmlns:a16="http://schemas.microsoft.com/office/drawing/2014/main" id="{F0E04FDE-B9A9-BF3A-CAF3-33223A4AC3C6}"/>
              </a:ext>
            </a:extLst>
          </p:cNvPr>
          <p:cNvSpPr txBox="1"/>
          <p:nvPr/>
        </p:nvSpPr>
        <p:spPr>
          <a:xfrm>
            <a:off x="7077248" y="3163468"/>
            <a:ext cx="616699" cy="253916"/>
          </a:xfrm>
          <a:prstGeom prst="rect">
            <a:avLst/>
          </a:prstGeom>
          <a:noFill/>
        </p:spPr>
        <p:txBody>
          <a:bodyPr wrap="square" rtlCol="0">
            <a:spAutoFit/>
          </a:bodyPr>
          <a:lstStyle/>
          <a:p>
            <a:pPr algn="ctr"/>
            <a:r>
              <a:rPr lang="en-US" sz="1050" b="1" dirty="0"/>
              <a:t>$7819K</a:t>
            </a:r>
          </a:p>
        </p:txBody>
      </p:sp>
      <p:sp>
        <p:nvSpPr>
          <p:cNvPr id="21" name="liftAnnualPV">
            <a:extLst>
              <a:ext uri="{FF2B5EF4-FFF2-40B4-BE49-F238E27FC236}">
                <a16:creationId xmlns:a16="http://schemas.microsoft.com/office/drawing/2014/main" id="{C07026E8-AD40-B531-D304-BD2031F1CE13}"/>
              </a:ext>
            </a:extLst>
          </p:cNvPr>
          <p:cNvSpPr txBox="1"/>
          <p:nvPr/>
        </p:nvSpPr>
        <p:spPr>
          <a:xfrm>
            <a:off x="8460771" y="2517930"/>
            <a:ext cx="616699" cy="253916"/>
          </a:xfrm>
          <a:prstGeom prst="rect">
            <a:avLst/>
          </a:prstGeom>
          <a:noFill/>
        </p:spPr>
        <p:txBody>
          <a:bodyPr wrap="square" rtlCol="0">
            <a:spAutoFit/>
          </a:bodyPr>
          <a:lstStyle/>
          <a:p>
            <a:pPr algn="ctr"/>
            <a:r>
              <a:rPr lang="en-US" sz="1050" dirty="0"/>
              <a:t>21%</a:t>
            </a:r>
          </a:p>
        </p:txBody>
      </p:sp>
    </p:spTree>
    <p:extLst>
      <p:ext uri="{BB962C8B-B14F-4D97-AF65-F5344CB8AC3E}">
        <p14:creationId xmlns:p14="http://schemas.microsoft.com/office/powerpoint/2010/main" val="138527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7C25-19DF-4090-8045-D1A399E24BC6}"/>
              </a:ext>
            </a:extLst>
          </p:cNvPr>
          <p:cNvSpPr>
            <a:spLocks noGrp="1"/>
          </p:cNvSpPr>
          <p:nvPr>
            <p:ph type="title"/>
          </p:nvPr>
        </p:nvSpPr>
        <p:spPr/>
        <p:txBody>
          <a:bodyPr vert="horz"/>
          <a:lstStyle/>
          <a:p>
            <a:pPr>
              <a:lnSpc>
                <a:spcPct val="100000"/>
              </a:lnSpc>
            </a:pPr>
            <a:r>
              <a:rPr lang="en-US" dirty="0"/>
              <a:t>Revenue can be increased by boosting TOW penetration &amp; TOW spend, while reducing TOW attrition</a:t>
            </a:r>
          </a:p>
        </p:txBody>
      </p:sp>
      <p:grpSp>
        <p:nvGrpSpPr>
          <p:cNvPr id="24" name="Group 23">
            <a:extLst>
              <a:ext uri="{FF2B5EF4-FFF2-40B4-BE49-F238E27FC236}">
                <a16:creationId xmlns:a16="http://schemas.microsoft.com/office/drawing/2014/main" id="{BA9CDDD3-266B-472A-B934-A54DC250FC14}"/>
              </a:ext>
            </a:extLst>
          </p:cNvPr>
          <p:cNvGrpSpPr/>
          <p:nvPr/>
        </p:nvGrpSpPr>
        <p:grpSpPr>
          <a:xfrm>
            <a:off x="10013114" y="908122"/>
            <a:ext cx="1676400" cy="304800"/>
            <a:chOff x="7086600" y="1181100"/>
            <a:chExt cx="1676400" cy="304800"/>
          </a:xfrm>
        </p:grpSpPr>
        <p:sp>
          <p:nvSpPr>
            <p:cNvPr id="25" name="TextBox 24">
              <a:extLst>
                <a:ext uri="{FF2B5EF4-FFF2-40B4-BE49-F238E27FC236}">
                  <a16:creationId xmlns:a16="http://schemas.microsoft.com/office/drawing/2014/main" id="{18308ADC-336F-4822-AE5C-00770CF9AABF}"/>
                </a:ext>
              </a:extLst>
            </p:cNvPr>
            <p:cNvSpPr txBox="1"/>
            <p:nvPr>
              <p:custDataLst>
                <p:tags r:id="rId1"/>
              </p:custDataLst>
            </p:nvPr>
          </p:nvSpPr>
          <p:spPr>
            <a:xfrm>
              <a:off x="7086600" y="1181100"/>
              <a:ext cx="1676400" cy="304800"/>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F5F5F"/>
                  </a:solidFill>
                  <a:effectLst/>
                  <a:uLnTx/>
                  <a:uFillTx/>
                  <a:ea typeface="+mn-ea"/>
                  <a:cs typeface="+mn-cs"/>
                </a:rPr>
                <a:t>DIRECTIONAL</a:t>
              </a:r>
            </a:p>
          </p:txBody>
        </p:sp>
        <p:cxnSp>
          <p:nvCxnSpPr>
            <p:cNvPr id="26" name="Straight Connector 25">
              <a:extLst>
                <a:ext uri="{FF2B5EF4-FFF2-40B4-BE49-F238E27FC236}">
                  <a16:creationId xmlns:a16="http://schemas.microsoft.com/office/drawing/2014/main" id="{A901B379-4DF0-4811-8E94-D78D01643B12}"/>
                </a:ext>
              </a:extLst>
            </p:cNvPr>
            <p:cNvCxnSpPr/>
            <p:nvPr/>
          </p:nvCxnSpPr>
          <p:spPr>
            <a:xfrm>
              <a:off x="7200900" y="1213374"/>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714EFA-DED5-485D-9436-B3F0BBE9005E}"/>
                </a:ext>
              </a:extLst>
            </p:cNvPr>
            <p:cNvCxnSpPr/>
            <p:nvPr/>
          </p:nvCxnSpPr>
          <p:spPr>
            <a:xfrm>
              <a:off x="7200900" y="1453626"/>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612D23FD-1677-7A31-A557-B0C96538763B}"/>
              </a:ext>
            </a:extLst>
          </p:cNvPr>
          <p:cNvGraphicFramePr>
            <a:graphicFrameLocks noGrp="1"/>
          </p:cNvGraphicFramePr>
          <p:nvPr>
            <p:extLst>
              <p:ext uri="{D42A27DB-BD31-4B8C-83A1-F6EECF244321}">
                <p14:modId xmlns:p14="http://schemas.microsoft.com/office/powerpoint/2010/main" val="3024504588"/>
              </p:ext>
            </p:extLst>
          </p:nvPr>
        </p:nvGraphicFramePr>
        <p:xfrm>
          <a:off x="602413" y="1804990"/>
          <a:ext cx="10944128" cy="2133600"/>
        </p:xfrm>
        <a:graphic>
          <a:graphicData uri="http://schemas.openxmlformats.org/drawingml/2006/table">
            <a:tbl>
              <a:tblPr firstRow="1" bandRow="1">
                <a:tableStyleId>{5C22544A-7EE6-4342-B048-85BDC9FD1C3A}</a:tableStyleId>
              </a:tblPr>
              <a:tblGrid>
                <a:gridCol w="5472064">
                  <a:extLst>
                    <a:ext uri="{9D8B030D-6E8A-4147-A177-3AD203B41FA5}">
                      <a16:colId xmlns:a16="http://schemas.microsoft.com/office/drawing/2014/main" val="700497597"/>
                    </a:ext>
                  </a:extLst>
                </a:gridCol>
                <a:gridCol w="5472064">
                  <a:extLst>
                    <a:ext uri="{9D8B030D-6E8A-4147-A177-3AD203B41FA5}">
                      <a16:colId xmlns:a16="http://schemas.microsoft.com/office/drawing/2014/main" val="2795997486"/>
                    </a:ext>
                  </a:extLst>
                </a:gridCol>
              </a:tblGrid>
              <a:tr h="370840">
                <a:tc>
                  <a:txBody>
                    <a:bodyPr/>
                    <a:lstStyle/>
                    <a:p>
                      <a:pPr algn="l"/>
                      <a:endParaRPr lang="en-US" sz="1200">
                        <a:solidFill>
                          <a:sysClr val="windowText" lastClr="000000"/>
                        </a:solidFill>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1"/>
                          </a:solidFill>
                        </a:rPr>
                        <a:t>Consumer Debit</a:t>
                      </a: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119775"/>
                  </a:ext>
                </a:extLst>
              </a:tr>
              <a:tr h="370840">
                <a:tc>
                  <a:txBody>
                    <a:bodyPr/>
                    <a:lstStyle/>
                    <a:p>
                      <a:pPr algn="l"/>
                      <a:r>
                        <a:rPr lang="en-US" sz="1200" b="1">
                          <a:solidFill>
                            <a:sysClr val="windowText" lastClr="000000"/>
                          </a:solidFill>
                        </a:rPr>
                        <a:t>Annual Interchange</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972942"/>
                  </a:ext>
                </a:extLst>
              </a:tr>
              <a:tr h="370840">
                <a:tc>
                  <a:txBody>
                    <a:bodyPr/>
                    <a:lstStyle/>
                    <a:p>
                      <a:pPr algn="l">
                        <a:spcBef>
                          <a:spcPts val="0"/>
                        </a:spcBef>
                      </a:pPr>
                      <a:r>
                        <a:rPr lang="en-US" sz="1200" b="1">
                          <a:solidFill>
                            <a:sysClr val="windowText" lastClr="000000"/>
                          </a:solidFill>
                        </a:rPr>
                        <a:t>Opportunity Sizing</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5164597"/>
                  </a:ext>
                </a:extLst>
              </a:tr>
              <a:tr h="370840">
                <a:tc>
                  <a:txBody>
                    <a:bodyPr/>
                    <a:lstStyle/>
                    <a:p>
                      <a:pPr lvl="1">
                        <a:spcBef>
                          <a:spcPts val="0"/>
                        </a:spcBef>
                        <a:defRPr/>
                      </a:pPr>
                      <a:r>
                        <a:rPr lang="en-US" sz="1200" b="1">
                          <a:cs typeface="Segoe UI" panose="020B0502040204020203" pitchFamily="34" charset="0"/>
                        </a:rPr>
                        <a:t>1. Increase TOW Penetration</a:t>
                      </a:r>
                    </a:p>
                    <a:p>
                      <a:pPr lvl="1">
                        <a:spcBef>
                          <a:spcPts val="0"/>
                        </a:spcBef>
                        <a:defRPr/>
                      </a:pPr>
                      <a:r>
                        <a:rPr lang="en-US" sz="1200">
                          <a:solidFill>
                            <a:schemeClr val="tx1">
                              <a:lumMod val="50000"/>
                              <a:lumOff val="50000"/>
                            </a:schemeClr>
                          </a:solidFill>
                          <a:cs typeface="Segoe UI" panose="020B0502040204020203" pitchFamily="34" charset="0"/>
                        </a:rPr>
                        <a:t>Convert Non-Top-of-Wallet accounts to Top-of-Wallet status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798148"/>
                  </a:ext>
                </a:extLst>
              </a:tr>
              <a:tr h="370840">
                <a:tc>
                  <a:txBody>
                    <a:bodyPr/>
                    <a:lstStyle/>
                    <a:p>
                      <a:pPr algn="l">
                        <a:spcBef>
                          <a:spcPts val="0"/>
                        </a:spcBef>
                      </a:pPr>
                      <a:r>
                        <a:rPr lang="en-US" sz="1200" b="1" dirty="0">
                          <a:solidFill>
                            <a:sysClr val="windowText" lastClr="000000"/>
                          </a:solidFill>
                        </a:rPr>
                        <a:t>Total Annual Opportunity</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rgbClr val="00B05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674965"/>
                  </a:ext>
                </a:extLst>
              </a:tr>
            </a:tbl>
          </a:graphicData>
        </a:graphic>
      </p:graphicFrame>
      <p:sp>
        <p:nvSpPr>
          <p:cNvPr id="2" name="annualInterchange">
            <a:extLst>
              <a:ext uri="{FF2B5EF4-FFF2-40B4-BE49-F238E27FC236}">
                <a16:creationId xmlns:a16="http://schemas.microsoft.com/office/drawing/2014/main" id="{FDDE271A-85C7-AD86-E38E-EE6AC3138D6D}"/>
              </a:ext>
            </a:extLst>
          </p:cNvPr>
          <p:cNvSpPr txBox="1"/>
          <p:nvPr/>
        </p:nvSpPr>
        <p:spPr>
          <a:xfrm>
            <a:off x="8141218" y="2249068"/>
            <a:ext cx="1395476" cy="307777"/>
          </a:xfrm>
          <a:prstGeom prst="rect">
            <a:avLst/>
          </a:prstGeom>
          <a:noFill/>
        </p:spPr>
        <p:txBody>
          <a:bodyPr wrap="square" rtlCol="0">
            <a:spAutoFit/>
          </a:bodyPr>
          <a:lstStyle/>
          <a:p>
            <a:pPr algn="ctr"/>
            <a:r>
              <a:rPr lang="en-US" sz="1400" b="1" dirty="0"/>
              <a:t>$89M</a:t>
            </a:r>
          </a:p>
        </p:txBody>
      </p:sp>
      <p:sp>
        <p:nvSpPr>
          <p:cNvPr id="5" name="incTOWPenetration">
            <a:extLst>
              <a:ext uri="{FF2B5EF4-FFF2-40B4-BE49-F238E27FC236}">
                <a16:creationId xmlns:a16="http://schemas.microsoft.com/office/drawing/2014/main" id="{6FDB371C-9A27-F8E6-0353-A7900F18A777}"/>
              </a:ext>
            </a:extLst>
          </p:cNvPr>
          <p:cNvSpPr txBox="1"/>
          <p:nvPr/>
        </p:nvSpPr>
        <p:spPr>
          <a:xfrm>
            <a:off x="8141213" y="3121223"/>
            <a:ext cx="1395476" cy="307777"/>
          </a:xfrm>
          <a:prstGeom prst="rect">
            <a:avLst/>
          </a:prstGeom>
          <a:noFill/>
        </p:spPr>
        <p:txBody>
          <a:bodyPr wrap="square" rtlCol="0">
            <a:spAutoFit/>
          </a:bodyPr>
          <a:lstStyle/>
          <a:p>
            <a:pPr algn="ctr"/>
            <a:r>
              <a:rPr lang="en-US" sz="1400" dirty="0"/>
              <a:t>$8745K</a:t>
            </a:r>
          </a:p>
        </p:txBody>
      </p:sp>
      <p:sp>
        <p:nvSpPr>
          <p:cNvPr id="6" name="totAnnualOpportunity">
            <a:extLst>
              <a:ext uri="{FF2B5EF4-FFF2-40B4-BE49-F238E27FC236}">
                <a16:creationId xmlns:a16="http://schemas.microsoft.com/office/drawing/2014/main" id="{BE79779C-0A42-CC28-97B4-EC0FE7F11B0B}"/>
              </a:ext>
            </a:extLst>
          </p:cNvPr>
          <p:cNvSpPr txBox="1"/>
          <p:nvPr/>
        </p:nvSpPr>
        <p:spPr>
          <a:xfrm>
            <a:off x="8141213" y="3593554"/>
            <a:ext cx="1395476" cy="307777"/>
          </a:xfrm>
          <a:prstGeom prst="rect">
            <a:avLst/>
          </a:prstGeom>
          <a:noFill/>
        </p:spPr>
        <p:txBody>
          <a:bodyPr wrap="square" rtlCol="0">
            <a:spAutoFit/>
          </a:bodyPr>
          <a:lstStyle/>
          <a:p>
            <a:pPr algn="ctr"/>
            <a:r>
              <a:rPr lang="en-US" sz="1400" b="1" dirty="0"/>
              <a:t>$452K</a:t>
            </a:r>
          </a:p>
        </p:txBody>
      </p:sp>
    </p:spTree>
    <p:extLst>
      <p:ext uri="{BB962C8B-B14F-4D97-AF65-F5344CB8AC3E}">
        <p14:creationId xmlns:p14="http://schemas.microsoft.com/office/powerpoint/2010/main" val="386948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4C832-D747-0C07-F9ED-B000B9B9492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44ABA74-05EE-248E-1B7E-E72936910EC0}"/>
              </a:ext>
            </a:extLst>
          </p:cNvPr>
          <p:cNvSpPr>
            <a:spLocks noGrp="1"/>
          </p:cNvSpPr>
          <p:nvPr>
            <p:ph type="title"/>
          </p:nvPr>
        </p:nvSpPr>
        <p:spPr/>
        <p:txBody>
          <a:bodyPr vert="horz"/>
          <a:lstStyle/>
          <a:p>
            <a:r>
              <a:rPr lang="en-US" dirty="0"/>
              <a:t>Analysis</a:t>
            </a:r>
          </a:p>
        </p:txBody>
      </p:sp>
      <p:sp>
        <p:nvSpPr>
          <p:cNvPr id="4" name="Text Placeholder 3">
            <a:extLst>
              <a:ext uri="{FF2B5EF4-FFF2-40B4-BE49-F238E27FC236}">
                <a16:creationId xmlns:a16="http://schemas.microsoft.com/office/drawing/2014/main" id="{33D6BB58-A1DC-7921-68F8-F6111B501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265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4F3C32E-2996-82E9-BA58-6CAA76A7F47A}"/>
              </a:ext>
            </a:extLst>
          </p:cNvPr>
          <p:cNvSpPr/>
          <p:nvPr/>
        </p:nvSpPr>
        <p:spPr>
          <a:xfrm>
            <a:off x="6159458" y="1495425"/>
            <a:ext cx="5425799" cy="474980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p>
            <a:pPr marL="0" marR="0" lvl="0" indent="0" algn="ctr"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D66993BC-B0BB-6A0B-0AEE-C4194BA9FB6B}"/>
              </a:ext>
            </a:extLst>
          </p:cNvPr>
          <p:cNvSpPr txBox="1"/>
          <p:nvPr/>
        </p:nvSpPr>
        <p:spPr>
          <a:xfrm>
            <a:off x="606743" y="1502045"/>
            <a:ext cx="5116699"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 name="Group 6">
            <a:extLst>
              <a:ext uri="{FF2B5EF4-FFF2-40B4-BE49-F238E27FC236}">
                <a16:creationId xmlns:a16="http://schemas.microsoft.com/office/drawing/2014/main" id="{232F82C5-E977-BB6D-B1AF-368CD94DCEC7}"/>
              </a:ext>
            </a:extLst>
          </p:cNvPr>
          <p:cNvGrpSpPr/>
          <p:nvPr/>
        </p:nvGrpSpPr>
        <p:grpSpPr>
          <a:xfrm>
            <a:off x="421261" y="1235075"/>
            <a:ext cx="9252964" cy="463550"/>
            <a:chOff x="421261" y="3711575"/>
            <a:chExt cx="9252964" cy="463550"/>
          </a:xfrm>
        </p:grpSpPr>
        <p:sp>
          <p:nvSpPr>
            <p:cNvPr id="8" name="Arrow: Pentagon 236">
              <a:extLst>
                <a:ext uri="{FF2B5EF4-FFF2-40B4-BE49-F238E27FC236}">
                  <a16:creationId xmlns:a16="http://schemas.microsoft.com/office/drawing/2014/main" id="{C336F1F4-D155-EE52-AD7E-F8FC20C05C1E}"/>
                </a:ext>
              </a:extLst>
            </p:cNvPr>
            <p:cNvSpPr/>
            <p:nvPr/>
          </p:nvSpPr>
          <p:spPr>
            <a:xfrm>
              <a:off x="851382" y="38290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1437117-25BF-133A-8192-16942B3A5006}"/>
                </a:ext>
              </a:extLst>
            </p:cNvPr>
            <p:cNvSpPr txBox="1"/>
            <p:nvPr/>
          </p:nvSpPr>
          <p:spPr>
            <a:xfrm>
              <a:off x="1002275" y="3876675"/>
              <a:ext cx="3414583" cy="169863"/>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a:ln>
                    <a:noFill/>
                  </a:ln>
                  <a:solidFill>
                    <a:prstClr val="white"/>
                  </a:solidFill>
                  <a:effectLst/>
                  <a:uLnTx/>
                  <a:uFillTx/>
                  <a:latin typeface="+mj-lt"/>
                  <a:ea typeface="+mn-ea"/>
                  <a:cs typeface="+mn-cs"/>
                </a:rPr>
                <a:t>TOW Penetration</a:t>
              </a:r>
            </a:p>
          </p:txBody>
        </p:sp>
        <p:sp>
          <p:nvSpPr>
            <p:cNvPr id="10" name="Arrow: Pentagon 236">
              <a:extLst>
                <a:ext uri="{FF2B5EF4-FFF2-40B4-BE49-F238E27FC236}">
                  <a16:creationId xmlns:a16="http://schemas.microsoft.com/office/drawing/2014/main" id="{716DEC07-B382-37CD-DEC7-ABD10FA04BB7}"/>
                </a:ext>
              </a:extLst>
            </p:cNvPr>
            <p:cNvSpPr/>
            <p:nvPr/>
          </p:nvSpPr>
          <p:spPr>
            <a:xfrm>
              <a:off x="6342904" y="3836988"/>
              <a:ext cx="3331321" cy="258763"/>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1CBC34A-F852-3204-DB9F-CCAAEDA4C708}"/>
                </a:ext>
              </a:extLst>
            </p:cNvPr>
            <p:cNvSpPr txBox="1"/>
            <p:nvPr/>
          </p:nvSpPr>
          <p:spPr>
            <a:xfrm>
              <a:off x="6486975" y="3881438"/>
              <a:ext cx="2844777" cy="169863"/>
            </a:xfrm>
            <a:prstGeom prst="rect">
              <a:avLst/>
            </a:prstGeom>
            <a:noFill/>
          </p:spPr>
          <p:txBody>
            <a:bodyPr wrap="square" lIns="0" tIns="0" rIns="0" bIns="0" rtlCol="0">
              <a:spAutoFit/>
            </a:bodyPr>
            <a:lstStyle/>
            <a:p>
              <a:pPr defTabSz="914400">
                <a:defRPr/>
              </a:pPr>
              <a:r>
                <a:rPr lang="en-US" sz="1100" b="1">
                  <a:solidFill>
                    <a:prstClr val="white"/>
                  </a:solidFill>
                  <a:latin typeface="+mj-lt"/>
                </a:rPr>
                <a:t>TOW vs. Non-TOW Spend</a:t>
              </a: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50A73243-C8FA-7887-BE23-5A33A1015B43}"/>
                </a:ext>
              </a:extLst>
            </p:cNvPr>
            <p:cNvGrpSpPr/>
            <p:nvPr/>
          </p:nvGrpSpPr>
          <p:grpSpPr>
            <a:xfrm>
              <a:off x="421261" y="3717925"/>
              <a:ext cx="457200" cy="457200"/>
              <a:chOff x="222807" y="3330882"/>
              <a:chExt cx="457200" cy="457200"/>
            </a:xfrm>
          </p:grpSpPr>
          <p:sp>
            <p:nvSpPr>
              <p:cNvPr id="16" name="Oval 15">
                <a:extLst>
                  <a:ext uri="{FF2B5EF4-FFF2-40B4-BE49-F238E27FC236}">
                    <a16:creationId xmlns:a16="http://schemas.microsoft.com/office/drawing/2014/main" id="{378AE01A-B09E-682C-F1BD-24BF5735C691}"/>
                  </a:ext>
                </a:extLst>
              </p:cNvPr>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C542DEF6-8C6A-B37F-6AA6-180BC6B2BCB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4247" y="3422322"/>
                <a:ext cx="274320" cy="274320"/>
              </a:xfrm>
              <a:prstGeom prst="rect">
                <a:avLst/>
              </a:prstGeom>
            </p:spPr>
          </p:pic>
        </p:grpSp>
        <p:grpSp>
          <p:nvGrpSpPr>
            <p:cNvPr id="13" name="Group 12">
              <a:extLst>
                <a:ext uri="{FF2B5EF4-FFF2-40B4-BE49-F238E27FC236}">
                  <a16:creationId xmlns:a16="http://schemas.microsoft.com/office/drawing/2014/main" id="{6CA74F84-505F-DE8C-6DF5-CE907C22AFC5}"/>
                </a:ext>
              </a:extLst>
            </p:cNvPr>
            <p:cNvGrpSpPr/>
            <p:nvPr/>
          </p:nvGrpSpPr>
          <p:grpSpPr>
            <a:xfrm>
              <a:off x="5928221" y="3711575"/>
              <a:ext cx="457200" cy="457200"/>
              <a:chOff x="5962368" y="3321356"/>
              <a:chExt cx="457200" cy="457200"/>
            </a:xfrm>
          </p:grpSpPr>
          <p:sp>
            <p:nvSpPr>
              <p:cNvPr id="14" name="Oval 13">
                <a:extLst>
                  <a:ext uri="{FF2B5EF4-FFF2-40B4-BE49-F238E27FC236}">
                    <a16:creationId xmlns:a16="http://schemas.microsoft.com/office/drawing/2014/main" id="{2FD53D28-554E-002B-8769-8938A7761113}"/>
                  </a:ext>
                </a:extLst>
              </p:cNvPr>
              <p:cNvSpPr/>
              <p:nvPr/>
            </p:nvSpPr>
            <p:spPr>
              <a:xfrm>
                <a:off x="5962368" y="3321356"/>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34A2404E-3043-D5FE-ADEC-668C4B2ADC7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53808" y="3412796"/>
                <a:ext cx="274320" cy="274320"/>
              </a:xfrm>
              <a:prstGeom prst="rect">
                <a:avLst/>
              </a:prstGeom>
            </p:spPr>
          </p:pic>
        </p:grpSp>
      </p:grpSp>
      <p:graphicFrame>
        <p:nvGraphicFramePr>
          <p:cNvPr id="5" name="towPenetration">
            <a:extLst>
              <a:ext uri="{FF2B5EF4-FFF2-40B4-BE49-F238E27FC236}">
                <a16:creationId xmlns:a16="http://schemas.microsoft.com/office/drawing/2014/main" id="{8AF60D54-EB00-4C61-E17C-C8704B3E0C64}"/>
              </a:ext>
            </a:extLst>
          </p:cNvPr>
          <p:cNvGraphicFramePr/>
          <p:nvPr>
            <p:extLst>
              <p:ext uri="{D42A27DB-BD31-4B8C-83A1-F6EECF244321}">
                <p14:modId xmlns:p14="http://schemas.microsoft.com/office/powerpoint/2010/main" val="9278943"/>
              </p:ext>
            </p:extLst>
          </p:nvPr>
        </p:nvGraphicFramePr>
        <p:xfrm>
          <a:off x="635305" y="1830658"/>
          <a:ext cx="4993969" cy="4312471"/>
        </p:xfrm>
        <a:graphic>
          <a:graphicData uri="http://schemas.openxmlformats.org/drawingml/2006/chart">
            <c:chart xmlns:c="http://schemas.openxmlformats.org/drawingml/2006/chart" xmlns:r="http://schemas.openxmlformats.org/officeDocument/2006/relationships" r:id="rId11"/>
          </a:graphicData>
        </a:graphic>
      </p:graphicFrame>
      <p:sp>
        <p:nvSpPr>
          <p:cNvPr id="18" name="Title 1">
            <a:extLst>
              <a:ext uri="{FF2B5EF4-FFF2-40B4-BE49-F238E27FC236}">
                <a16:creationId xmlns:a16="http://schemas.microsoft.com/office/drawing/2014/main" id="{C33D015E-4E23-ADE2-1090-4AAE9FB5772B}"/>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19" name="TextBox 18">
            <a:extLst>
              <a:ext uri="{FF2B5EF4-FFF2-40B4-BE49-F238E27FC236}">
                <a16:creationId xmlns:a16="http://schemas.microsoft.com/office/drawing/2014/main" id="{258A1481-AA53-E9B8-DB59-875F8ADA3428}"/>
              </a:ext>
            </a:extLst>
          </p:cNvPr>
          <p:cNvSpPr txBox="1"/>
          <p:nvPr/>
        </p:nvSpPr>
        <p:spPr>
          <a:xfrm>
            <a:off x="635308" y="1677988"/>
            <a:ext cx="4993967" cy="253916"/>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Top-of-wallet penetration declined and lagged peers</a:t>
            </a:r>
            <a:endParaRPr lang="en-US" dirty="0">
              <a:highlight>
                <a:srgbClr val="FFFF00"/>
              </a:highlight>
            </a:endParaRPr>
          </a:p>
        </p:txBody>
      </p:sp>
      <p:sp>
        <p:nvSpPr>
          <p:cNvPr id="22" name="dataQuarter">
            <a:extLst>
              <a:ext uri="{FF2B5EF4-FFF2-40B4-BE49-F238E27FC236}">
                <a16:creationId xmlns:a16="http://schemas.microsoft.com/office/drawing/2014/main" id="{B31F028A-292D-E4E2-D205-BEA5B609F99C}"/>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26" name="TextBox 25">
            <a:extLst>
              <a:ext uri="{FF2B5EF4-FFF2-40B4-BE49-F238E27FC236}">
                <a16:creationId xmlns:a16="http://schemas.microsoft.com/office/drawing/2014/main" id="{20A8D4C3-5DCF-DAB9-633A-3C71023489AA}"/>
              </a:ext>
            </a:extLst>
          </p:cNvPr>
          <p:cNvSpPr txBox="1"/>
          <p:nvPr/>
        </p:nvSpPr>
        <p:spPr>
          <a:xfrm>
            <a:off x="6159458" y="1720850"/>
            <a:ext cx="5425797" cy="253916"/>
          </a:xfrm>
          <a:prstGeom prst="rect">
            <a:avLst/>
          </a:prstGeom>
          <a:noFill/>
        </p:spPr>
        <p:txBody>
          <a:bodyPr wrap="square" rtlCol="0">
            <a:spAutoFit/>
          </a:bodyPr>
          <a:lstStyle/>
          <a:p>
            <a:pPr algn="ctr"/>
            <a:r>
              <a:rPr lang="en-US" sz="1050" dirty="0">
                <a:solidFill>
                  <a:prstClr val="black"/>
                </a:solidFill>
                <a:cs typeface="Segoe UI Light" panose="020B0502040204020203" pitchFamily="34" charset="0"/>
              </a:rPr>
              <a:t>Your 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op-of-wallet cardholders spend, on average,            more per year than peers</a:t>
            </a:r>
          </a:p>
        </p:txBody>
      </p:sp>
      <p:graphicFrame>
        <p:nvGraphicFramePr>
          <p:cNvPr id="3" name="comparisonSpend">
            <a:extLst>
              <a:ext uri="{FF2B5EF4-FFF2-40B4-BE49-F238E27FC236}">
                <a16:creationId xmlns:a16="http://schemas.microsoft.com/office/drawing/2014/main" id="{39779FB6-F2C1-4FB8-9414-0C4A1D504F7C}"/>
              </a:ext>
            </a:extLst>
          </p:cNvPr>
          <p:cNvGraphicFramePr/>
          <p:nvPr>
            <p:extLst>
              <p:ext uri="{D42A27DB-BD31-4B8C-83A1-F6EECF244321}">
                <p14:modId xmlns:p14="http://schemas.microsoft.com/office/powerpoint/2010/main" val="1519393950"/>
              </p:ext>
            </p:extLst>
          </p:nvPr>
        </p:nvGraphicFramePr>
        <p:xfrm>
          <a:off x="6782638" y="2070101"/>
          <a:ext cx="4381082" cy="4106061"/>
        </p:xfrm>
        <a:graphic>
          <a:graphicData uri="http://schemas.openxmlformats.org/drawingml/2006/chart">
            <c:chart xmlns:c="http://schemas.openxmlformats.org/drawingml/2006/chart" xmlns:r="http://schemas.openxmlformats.org/officeDocument/2006/relationships" r:id="rId12"/>
          </a:graphicData>
        </a:graphic>
      </p:graphicFrame>
      <p:cxnSp>
        <p:nvCxnSpPr>
          <p:cNvPr id="2" name="Straight Connector 1">
            <a:extLst>
              <a:ext uri="{FF2B5EF4-FFF2-40B4-BE49-F238E27FC236}">
                <a16:creationId xmlns:a16="http://schemas.microsoft.com/office/drawing/2014/main" id="{E5DD2D78-A4FB-99F9-C621-D3A5700E41D4}"/>
              </a:ext>
            </a:extLst>
          </p:cNvPr>
          <p:cNvCxnSpPr/>
          <p:nvPr>
            <p:custDataLst>
              <p:tags r:id="rId1"/>
            </p:custDataLst>
          </p:nvPr>
        </p:nvCxnSpPr>
        <p:spPr bwMode="auto">
          <a:xfrm flipV="1">
            <a:off x="7560801" y="2164923"/>
            <a:ext cx="0" cy="14605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900C4AE7-D867-61EE-410E-8CF11BFB53B9}"/>
              </a:ext>
            </a:extLst>
          </p:cNvPr>
          <p:cNvCxnSpPr/>
          <p:nvPr>
            <p:custDataLst>
              <p:tags r:id="rId2"/>
            </p:custDataLst>
          </p:nvPr>
        </p:nvCxnSpPr>
        <p:spPr bwMode="auto">
          <a:xfrm>
            <a:off x="7560801" y="2164923"/>
            <a:ext cx="7127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CC3CECB-BBF0-7260-7BCD-D35EB562856B}"/>
              </a:ext>
            </a:extLst>
          </p:cNvPr>
          <p:cNvCxnSpPr/>
          <p:nvPr>
            <p:custDataLst>
              <p:tags r:id="rId3"/>
            </p:custDataLst>
          </p:nvPr>
        </p:nvCxnSpPr>
        <p:spPr bwMode="auto">
          <a:xfrm>
            <a:off x="8273589" y="2164923"/>
            <a:ext cx="0" cy="1952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spendDiff">
            <a:extLst>
              <a:ext uri="{FF2B5EF4-FFF2-40B4-BE49-F238E27FC236}">
                <a16:creationId xmlns:a16="http://schemas.microsoft.com/office/drawing/2014/main" id="{6433BAA8-06C2-0432-12DC-953C087EDCB3}"/>
              </a:ext>
            </a:extLst>
          </p:cNvPr>
          <p:cNvSpPr>
            <a:spLocks noGrp="1"/>
          </p:cNvSpPr>
          <p:nvPr>
            <p:custDataLst>
              <p:tags r:id="rId4"/>
            </p:custDataLst>
          </p:nvPr>
        </p:nvSpPr>
        <p:spPr bwMode="auto">
          <a:xfrm>
            <a:off x="7706851" y="2056973"/>
            <a:ext cx="420688" cy="21590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Bef>
                <a:spcPct val="0"/>
              </a:spcBef>
              <a:spcAft>
                <a:spcPct val="0"/>
              </a:spcAft>
            </a:pPr>
            <a:r>
              <a:rPr lang="en-US" altLang="en-US" sz="1000" b="1" dirty="0">
                <a:effectLst/>
              </a:rPr>
              <a:t>$408</a:t>
            </a:r>
            <a:endParaRPr lang="en-US" sz="1000" b="1" dirty="0">
              <a:sym typeface="Segoe UI Light" panose="020B0502040204020203" pitchFamily="34" charset="0"/>
            </a:endParaRPr>
          </a:p>
        </p:txBody>
      </p:sp>
      <p:sp>
        <p:nvSpPr>
          <p:cNvPr id="24" name="avgTOWSpendDiff">
            <a:extLst>
              <a:ext uri="{FF2B5EF4-FFF2-40B4-BE49-F238E27FC236}">
                <a16:creationId xmlns:a16="http://schemas.microsoft.com/office/drawing/2014/main" id="{573EA3AD-3D87-1EE6-E74B-836369DA7795}"/>
              </a:ext>
            </a:extLst>
          </p:cNvPr>
          <p:cNvSpPr txBox="1"/>
          <p:nvPr/>
        </p:nvSpPr>
        <p:spPr>
          <a:xfrm>
            <a:off x="9279993" y="1721537"/>
            <a:ext cx="536867" cy="261610"/>
          </a:xfrm>
          <a:prstGeom prst="rect">
            <a:avLst/>
          </a:prstGeom>
          <a:noFill/>
        </p:spPr>
        <p:txBody>
          <a:bodyPr wrap="square" rtlCol="0">
            <a:spAutoFit/>
          </a:bodyPr>
          <a:lstStyle/>
          <a:p>
            <a:r>
              <a:rPr lang="en-US" sz="1050" dirty="0"/>
              <a:t>$342</a:t>
            </a:r>
          </a:p>
        </p:txBody>
      </p:sp>
    </p:spTree>
    <p:extLst>
      <p:ext uri="{BB962C8B-B14F-4D97-AF65-F5344CB8AC3E}">
        <p14:creationId xmlns:p14="http://schemas.microsoft.com/office/powerpoint/2010/main" val="418603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1245083357"/>
              </p:ext>
            </p:extLst>
          </p:nvPr>
        </p:nvGraphicFramePr>
        <p:xfrm>
          <a:off x="606743" y="193992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nonToWSpendPerActive">
            <a:extLst>
              <a:ext uri="{FF2B5EF4-FFF2-40B4-BE49-F238E27FC236}">
                <a16:creationId xmlns:a16="http://schemas.microsoft.com/office/drawing/2014/main" id="{F01C6C54-2791-3B5E-23FC-EEB66F3A16EB}"/>
              </a:ext>
            </a:extLst>
          </p:cNvPr>
          <p:cNvGraphicFramePr/>
          <p:nvPr>
            <p:extLst>
              <p:ext uri="{D42A27DB-BD31-4B8C-83A1-F6EECF244321}">
                <p14:modId xmlns:p14="http://schemas.microsoft.com/office/powerpoint/2010/main" val="124250671"/>
              </p:ext>
            </p:extLst>
          </p:nvPr>
        </p:nvGraphicFramePr>
        <p:xfrm>
          <a:off x="6832999" y="1992263"/>
          <a:ext cx="4752258" cy="417618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74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graphicFrame>
        <p:nvGraphicFramePr>
          <p:cNvPr id="21" name="waterfallTest">
            <a:extLst>
              <a:ext uri="{FF2B5EF4-FFF2-40B4-BE49-F238E27FC236}">
                <a16:creationId xmlns:a16="http://schemas.microsoft.com/office/drawing/2014/main" id="{1D666350-D672-ADE6-4258-8353F4963FD0}"/>
              </a:ext>
            </a:extLst>
          </p:cNvPr>
          <p:cNvGraphicFramePr/>
          <p:nvPr>
            <p:extLst>
              <p:ext uri="{D42A27DB-BD31-4B8C-83A1-F6EECF244321}">
                <p14:modId xmlns:p14="http://schemas.microsoft.com/office/powerpoint/2010/main" val="4026641484"/>
              </p:ext>
            </p:extLst>
          </p:nvPr>
        </p:nvGraphicFramePr>
        <p:xfrm>
          <a:off x="1022140" y="1315084"/>
          <a:ext cx="10367220" cy="3703955"/>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Arrow Connector 21">
            <a:extLst>
              <a:ext uri="{FF2B5EF4-FFF2-40B4-BE49-F238E27FC236}">
                <a16:creationId xmlns:a16="http://schemas.microsoft.com/office/drawing/2014/main" id="{D0233952-F798-B7EA-2858-324E4AAB266D}"/>
              </a:ext>
            </a:extLst>
          </p:cNvPr>
          <p:cNvCxnSpPr/>
          <p:nvPr/>
        </p:nvCxnSpPr>
        <p:spPr>
          <a:xfrm>
            <a:off x="4711148" y="4045226"/>
            <a:ext cx="2932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spendLift">
            <a:extLst>
              <a:ext uri="{FF2B5EF4-FFF2-40B4-BE49-F238E27FC236}">
                <a16:creationId xmlns:a16="http://schemas.microsoft.com/office/drawing/2014/main" id="{49B942D8-B4EA-44E0-7FBF-4434C60CF925}"/>
              </a:ext>
            </a:extLst>
          </p:cNvPr>
          <p:cNvSpPr txBox="1"/>
          <p:nvPr/>
        </p:nvSpPr>
        <p:spPr>
          <a:xfrm>
            <a:off x="6292016" y="3637851"/>
            <a:ext cx="1506726" cy="400110"/>
          </a:xfrm>
          <a:prstGeom prst="rect">
            <a:avLst/>
          </a:prstGeom>
          <a:noFill/>
        </p:spPr>
        <p:txBody>
          <a:bodyPr wrap="square" rtlCol="0">
            <a:spAutoFit/>
          </a:bodyPr>
          <a:lstStyle/>
          <a:p>
            <a:r>
              <a:rPr lang="en-US" sz="2000" b="1" dirty="0">
                <a:solidFill>
                  <a:srgbClr val="00B050"/>
                </a:solidFill>
              </a:rPr>
              <a:t>8.5%</a:t>
            </a:r>
            <a:endParaRPr lang="en-US" sz="1600" b="1" dirty="0">
              <a:solidFill>
                <a:srgbClr val="00B050"/>
              </a:solidFill>
            </a:endParaRPr>
          </a:p>
        </p:txBody>
      </p:sp>
      <p:sp>
        <p:nvSpPr>
          <p:cNvPr id="24" name="TextBox 23">
            <a:extLst>
              <a:ext uri="{FF2B5EF4-FFF2-40B4-BE49-F238E27FC236}">
                <a16:creationId xmlns:a16="http://schemas.microsoft.com/office/drawing/2014/main" id="{EEBAA30D-1B2E-264E-14E6-D2EF1A763498}"/>
              </a:ext>
            </a:extLst>
          </p:cNvPr>
          <p:cNvSpPr txBox="1"/>
          <p:nvPr/>
        </p:nvSpPr>
        <p:spPr>
          <a:xfrm>
            <a:off x="5028394" y="3661557"/>
            <a:ext cx="1741026" cy="369332"/>
          </a:xfrm>
          <a:prstGeom prst="rect">
            <a:avLst/>
          </a:prstGeom>
          <a:noFill/>
        </p:spPr>
        <p:txBody>
          <a:bodyPr wrap="square" rtlCol="0">
            <a:spAutoFit/>
          </a:bodyPr>
          <a:lstStyle/>
          <a:p>
            <a:r>
              <a:rPr lang="en-US" dirty="0">
                <a:solidFill>
                  <a:schemeClr val="tx1">
                    <a:lumMod val="50000"/>
                    <a:lumOff val="50000"/>
                  </a:schemeClr>
                </a:solidFill>
              </a:rPr>
              <a:t>Spend grew</a:t>
            </a:r>
          </a:p>
        </p:txBody>
      </p:sp>
      <p:sp>
        <p:nvSpPr>
          <p:cNvPr id="25" name="TextBox 24">
            <a:extLst>
              <a:ext uri="{FF2B5EF4-FFF2-40B4-BE49-F238E27FC236}">
                <a16:creationId xmlns:a16="http://schemas.microsoft.com/office/drawing/2014/main" id="{80DDAB6F-19BD-515E-A33B-C1B28F64EDAB}"/>
              </a:ext>
            </a:extLst>
          </p:cNvPr>
          <p:cNvSpPr txBox="1"/>
          <p:nvPr/>
        </p:nvSpPr>
        <p:spPr>
          <a:xfrm>
            <a:off x="3079531" y="4713948"/>
            <a:ext cx="893379" cy="523220"/>
          </a:xfrm>
          <a:prstGeom prst="rect">
            <a:avLst/>
          </a:prstGeom>
          <a:noFill/>
        </p:spPr>
        <p:txBody>
          <a:bodyPr wrap="square" rtlCol="0">
            <a:spAutoFit/>
          </a:bodyPr>
          <a:lstStyle/>
          <a:p>
            <a:pPr algn="ctr"/>
            <a:r>
              <a:rPr lang="en-US" sz="1400" b="1" dirty="0">
                <a:solidFill>
                  <a:schemeClr val="accent3"/>
                </a:solidFill>
              </a:rPr>
              <a:t>Previous Year</a:t>
            </a:r>
          </a:p>
        </p:txBody>
      </p:sp>
      <p:sp>
        <p:nvSpPr>
          <p:cNvPr id="26" name="TextBox 25">
            <a:extLst>
              <a:ext uri="{FF2B5EF4-FFF2-40B4-BE49-F238E27FC236}">
                <a16:creationId xmlns:a16="http://schemas.microsoft.com/office/drawing/2014/main" id="{2A3E4676-C299-97C5-D149-110FA017508E}"/>
              </a:ext>
            </a:extLst>
          </p:cNvPr>
          <p:cNvSpPr txBox="1"/>
          <p:nvPr/>
        </p:nvSpPr>
        <p:spPr>
          <a:xfrm>
            <a:off x="4441163" y="4713948"/>
            <a:ext cx="893379" cy="523220"/>
          </a:xfrm>
          <a:prstGeom prst="rect">
            <a:avLst/>
          </a:prstGeom>
          <a:noFill/>
        </p:spPr>
        <p:txBody>
          <a:bodyPr wrap="square" rtlCol="0">
            <a:spAutoFit/>
          </a:bodyPr>
          <a:lstStyle/>
          <a:p>
            <a:pPr algn="ctr"/>
            <a:r>
              <a:rPr lang="en-US" sz="1400" b="1" dirty="0">
                <a:solidFill>
                  <a:schemeClr val="accent1"/>
                </a:solidFill>
              </a:rPr>
              <a:t>Newly Acquired</a:t>
            </a:r>
          </a:p>
        </p:txBody>
      </p:sp>
      <p:sp>
        <p:nvSpPr>
          <p:cNvPr id="27" name="TextBox 26">
            <a:extLst>
              <a:ext uri="{FF2B5EF4-FFF2-40B4-BE49-F238E27FC236}">
                <a16:creationId xmlns:a16="http://schemas.microsoft.com/office/drawing/2014/main" id="{0F8ED759-27D6-5D5A-6BEE-621071D76D1A}"/>
              </a:ext>
            </a:extLst>
          </p:cNvPr>
          <p:cNvSpPr txBox="1"/>
          <p:nvPr/>
        </p:nvSpPr>
        <p:spPr>
          <a:xfrm>
            <a:off x="5802795" y="4713948"/>
            <a:ext cx="893379" cy="523220"/>
          </a:xfrm>
          <a:prstGeom prst="rect">
            <a:avLst/>
          </a:prstGeom>
          <a:noFill/>
        </p:spPr>
        <p:txBody>
          <a:bodyPr wrap="square" rtlCol="0">
            <a:spAutoFit/>
          </a:bodyPr>
          <a:lstStyle/>
          <a:p>
            <a:pPr algn="ctr"/>
            <a:r>
              <a:rPr lang="en-US" sz="1400" b="1" dirty="0">
                <a:solidFill>
                  <a:schemeClr val="accent2"/>
                </a:solidFill>
              </a:rPr>
              <a:t>Organic Growth</a:t>
            </a:r>
          </a:p>
        </p:txBody>
      </p:sp>
      <p:sp>
        <p:nvSpPr>
          <p:cNvPr id="28" name="TextBox 27">
            <a:extLst>
              <a:ext uri="{FF2B5EF4-FFF2-40B4-BE49-F238E27FC236}">
                <a16:creationId xmlns:a16="http://schemas.microsoft.com/office/drawing/2014/main" id="{354740F8-E509-A397-ED02-41EC958F14B8}"/>
              </a:ext>
            </a:extLst>
          </p:cNvPr>
          <p:cNvSpPr txBox="1"/>
          <p:nvPr/>
        </p:nvSpPr>
        <p:spPr>
          <a:xfrm>
            <a:off x="7164427" y="4713948"/>
            <a:ext cx="893379" cy="523220"/>
          </a:xfrm>
          <a:prstGeom prst="rect">
            <a:avLst/>
          </a:prstGeom>
          <a:noFill/>
        </p:spPr>
        <p:txBody>
          <a:bodyPr wrap="square" rtlCol="0">
            <a:spAutoFit/>
          </a:bodyPr>
          <a:lstStyle/>
          <a:p>
            <a:pPr algn="ctr"/>
            <a:r>
              <a:rPr lang="en-US" sz="1400" b="1" dirty="0">
                <a:solidFill>
                  <a:schemeClr val="accent4"/>
                </a:solidFill>
              </a:rPr>
              <a:t>Silently Attired</a:t>
            </a:r>
          </a:p>
        </p:txBody>
      </p:sp>
      <p:sp>
        <p:nvSpPr>
          <p:cNvPr id="29" name="TextBox 28">
            <a:extLst>
              <a:ext uri="{FF2B5EF4-FFF2-40B4-BE49-F238E27FC236}">
                <a16:creationId xmlns:a16="http://schemas.microsoft.com/office/drawing/2014/main" id="{BF8081A8-4796-19A7-B178-776C2E9FE74D}"/>
              </a:ext>
            </a:extLst>
          </p:cNvPr>
          <p:cNvSpPr txBox="1"/>
          <p:nvPr/>
        </p:nvSpPr>
        <p:spPr>
          <a:xfrm>
            <a:off x="8526060" y="4713948"/>
            <a:ext cx="893379" cy="523220"/>
          </a:xfrm>
          <a:prstGeom prst="rect">
            <a:avLst/>
          </a:prstGeom>
          <a:noFill/>
        </p:spPr>
        <p:txBody>
          <a:bodyPr wrap="square" rtlCol="0">
            <a:spAutoFit/>
          </a:bodyPr>
          <a:lstStyle/>
          <a:p>
            <a:pPr algn="ctr"/>
            <a:r>
              <a:rPr lang="en-US" sz="1400" b="1" dirty="0">
                <a:solidFill>
                  <a:schemeClr val="accent3"/>
                </a:solidFill>
              </a:rPr>
              <a:t>Recent Year</a:t>
            </a:r>
          </a:p>
        </p:txBody>
      </p:sp>
      <p:cxnSp>
        <p:nvCxnSpPr>
          <p:cNvPr id="35" name="Straight Connector 34">
            <a:extLst>
              <a:ext uri="{FF2B5EF4-FFF2-40B4-BE49-F238E27FC236}">
                <a16:creationId xmlns:a16="http://schemas.microsoft.com/office/drawing/2014/main" id="{5DBC17F1-0619-7110-A8AF-D535C5584832}"/>
              </a:ext>
            </a:extLst>
          </p:cNvPr>
          <p:cNvCxnSpPr/>
          <p:nvPr/>
        </p:nvCxnSpPr>
        <p:spPr>
          <a:xfrm>
            <a:off x="3079531" y="4703438"/>
            <a:ext cx="6339908" cy="0"/>
          </a:xfrm>
          <a:prstGeom prst="line">
            <a:avLst/>
          </a:prstGeom>
        </p:spPr>
        <p:style>
          <a:lnRef idx="2">
            <a:schemeClr val="accent3"/>
          </a:lnRef>
          <a:fillRef idx="0">
            <a:schemeClr val="accent3"/>
          </a:fillRef>
          <a:effectRef idx="1">
            <a:schemeClr val="accent3"/>
          </a:effectRef>
          <a:fontRef idx="minor">
            <a:schemeClr val="tx1"/>
          </a:fontRef>
        </p:style>
      </p:cxn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3773401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9&quot; b=&quot;75&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poroP1DOob9CzM0ig05wA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dmRkuZ7etgcnoRBSA81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7K.WzCQwKTwB0Wl9TPzf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YXt6pSrip9dowp1gWJy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NgytoksbjVfBtw5FK47_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ID4Ta87uEIKtOpHxeg1VJ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wegRd5vgPBpd5mPqeFPg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Olv0UTrRGCScfCvk.NRH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M70Oa09jPhFPziHg69g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bBnFO_jgjksJvTt6..64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XU5M9in51gYeihaBAuuH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YPE" val="EditorCommen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wvR3JK0G9IvaMiXVDv3ok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lUrMrm9NiGPcmmoupil_bw"/>
</p:tagLst>
</file>

<file path=ppt/theme/theme1.xml><?xml version="1.0" encoding="utf-8"?>
<a:theme xmlns:a="http://schemas.openxmlformats.org/drawingml/2006/main" name="VCA 2021 Theme_v2">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_v2" id="{5BA965BF-D64E-4C64-A27A-B1BB2BC19090}" vid="{1E9A1527-EB27-4C78-BEBE-03FAC353A79D}"/>
    </a:ext>
  </a:extLst>
</a:theme>
</file>

<file path=ppt/theme/theme2.xml><?xml version="1.0" encoding="utf-8"?>
<a:theme xmlns:a="http://schemas.openxmlformats.org/drawingml/2006/main" name="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3.xml><?xml version="1.0" encoding="utf-8"?>
<a:theme xmlns:a="http://schemas.openxmlformats.org/drawingml/2006/main" name="1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4.xml><?xml version="1.0" encoding="utf-8"?>
<a:theme xmlns:a="http://schemas.openxmlformats.org/drawingml/2006/main" name="5_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1" id="{86DFE2CD-86D2-4CAB-BFC0-3EDC025F3DA2}" vid="{8ABF057F-1332-4D09-A6E5-2B672FF0E9FD}"/>
    </a:ext>
  </a:extLst>
</a:theme>
</file>

<file path=ppt/theme/theme5.xml><?xml version="1.0" encoding="utf-8"?>
<a:theme xmlns:a="http://schemas.openxmlformats.org/drawingml/2006/main" name="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_16x9_Template_vF  -  Read-Only" id="{BD85E8B3-0F52-48C3-B087-ABB471C347C4}" vid="{32D1E4F5-30D8-4703-B977-3B98B181F459}"/>
    </a:ext>
  </a:extLst>
</a:theme>
</file>

<file path=ppt/theme/theme6.xml><?xml version="1.0" encoding="utf-8"?>
<a:theme xmlns:a="http://schemas.openxmlformats.org/drawingml/2006/main" name="VCA 2021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 id="{9CF2215E-6E42-4E36-8D4C-37077EB3CC3A}" vid="{64891992-BC6F-46AB-8740-B9083C966EA7}"/>
    </a:ext>
  </a:extLst>
</a:theme>
</file>

<file path=ppt/theme/theme7.xml><?xml version="1.0" encoding="utf-8"?>
<a:theme xmlns:a="http://schemas.openxmlformats.org/drawingml/2006/main" name="2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1F698197ECBB459E7DE073A6AA6D20" ma:contentTypeVersion="10" ma:contentTypeDescription="Create a new document." ma:contentTypeScope="" ma:versionID="9e9a8b5b0da978717f429eeabaeeb892">
  <xsd:schema xmlns:xsd="http://www.w3.org/2001/XMLSchema" xmlns:xs="http://www.w3.org/2001/XMLSchema" xmlns:p="http://schemas.microsoft.com/office/2006/metadata/properties" xmlns:ns2="c11c1625-d45f-4cae-993b-a7c42bc816ea" xmlns:ns3="474538fb-c54f-410b-8eb8-cedc76cc4ead" targetNamespace="http://schemas.microsoft.com/office/2006/metadata/properties" ma:root="true" ma:fieldsID="9dfea52d56185defca41d7213aa5541e" ns2:_="" ns3:_="">
    <xsd:import namespace="c11c1625-d45f-4cae-993b-a7c42bc816ea"/>
    <xsd:import namespace="474538fb-c54f-410b-8eb8-cedc76cc4e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c1625-d45f-4cae-993b-a7c42bc81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4538fb-c54f-410b-8eb8-cedc76cc4ea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c11c1625-d45f-4cae-993b-a7c42bc816ea" xsi:nil="true"/>
    <SharedWithUsers xmlns="474538fb-c54f-410b-8eb8-cedc76cc4ead">
      <UserInfo>
        <DisplayName>Mack, Susan</DisplayName>
        <AccountId>345</AccountId>
        <AccountType/>
      </UserInfo>
    </SharedWithUsers>
  </documentManagement>
</p:properties>
</file>

<file path=customXml/itemProps1.xml><?xml version="1.0" encoding="utf-8"?>
<ds:datastoreItem xmlns:ds="http://schemas.openxmlformats.org/officeDocument/2006/customXml" ds:itemID="{A476AC06-BF2D-4DDA-A560-A591004DC3CA}">
  <ds:schemaRefs>
    <ds:schemaRef ds:uri="http://schemas.microsoft.com/sharepoint/v3/contenttype/forms"/>
  </ds:schemaRefs>
</ds:datastoreItem>
</file>

<file path=customXml/itemProps2.xml><?xml version="1.0" encoding="utf-8"?>
<ds:datastoreItem xmlns:ds="http://schemas.openxmlformats.org/officeDocument/2006/customXml" ds:itemID="{449E5AA9-1C6E-4505-8E76-272650FC1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c1625-d45f-4cae-993b-a7c42bc816ea"/>
    <ds:schemaRef ds:uri="474538fb-c54f-410b-8eb8-cedc76cc4e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C8AA66-70AB-40FC-86FA-2EE026014853}">
  <ds:schemaRefs>
    <ds:schemaRef ds:uri="http://schemas.microsoft.com/office/2006/metadata/properties"/>
    <ds:schemaRef ds:uri="474538fb-c54f-410b-8eb8-cedc76cc4ead"/>
    <ds:schemaRef ds:uri="http://www.w3.org/XML/1998/namespace"/>
    <ds:schemaRef ds:uri="c11c1625-d45f-4cae-993b-a7c42bc816ea"/>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19827</TotalTime>
  <Words>828</Words>
  <Application>Microsoft Macintosh PowerPoint</Application>
  <PresentationFormat>Widescreen</PresentationFormat>
  <Paragraphs>105</Paragraphs>
  <Slides>11</Slides>
  <Notes>6</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8" baseType="lpstr">
      <vt:lpstr>Arial</vt:lpstr>
      <vt:lpstr>Calibri</vt:lpstr>
      <vt:lpstr>Segoe UI</vt:lpstr>
      <vt:lpstr>Segoe UI </vt:lpstr>
      <vt:lpstr>Segoe UI Light</vt:lpstr>
      <vt:lpstr>Segoe UI Semibold</vt:lpstr>
      <vt:lpstr>Visa Dialect Medium</vt:lpstr>
      <vt:lpstr>Visa Dialect Regular</vt:lpstr>
      <vt:lpstr>Visa Dialect Semibold</vt:lpstr>
      <vt:lpstr>VCA 2021 Theme_v2</vt:lpstr>
      <vt:lpstr>Visa Master Theme</vt:lpstr>
      <vt:lpstr>1_Visa Master Theme</vt:lpstr>
      <vt:lpstr>5_Visa Theme</vt:lpstr>
      <vt:lpstr>Visa Theme</vt:lpstr>
      <vt:lpstr>VCA 2021 Theme</vt:lpstr>
      <vt:lpstr>2_Visa Master Theme</vt:lpstr>
      <vt:lpstr>think-cell Slide</vt:lpstr>
      <vt:lpstr>Consumer Debit Top of Wallet Strategy Report</vt:lpstr>
      <vt:lpstr>Notice of confidentiality</vt:lpstr>
      <vt:lpstr>Exec summary &amp; Recommendations</vt:lpstr>
      <vt:lpstr>Executive Summary</vt:lpstr>
      <vt:lpstr>Revenue can be increased by boosting TOW penetration &amp; TOW spend, while reducing TOW attrition</vt:lpstr>
      <vt:lpstr>Analysis</vt:lpstr>
      <vt:lpstr>Payment volume growth was similar relative to peers</vt:lpstr>
      <vt:lpstr>Millennial and Gen-Z spend is similar to peers for top-of-wallet cardholders</vt:lpstr>
      <vt:lpstr>Payment volume growth was similar relative to peers</vt:lpstr>
      <vt:lpstr>Client has an opportunity to gain up to $10.3M in incremental payment volume by running a well-targeted campaign </vt:lpstr>
      <vt:lpstr>Millennial and Gen-Z spend is similar to peers for top-of-wallet cardholders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Gassman, Robert</dc:creator>
  <cp:keywords/>
  <cp:lastModifiedBy>Lalit Gupta</cp:lastModifiedBy>
  <cp:revision>56</cp:revision>
  <dcterms:created xsi:type="dcterms:W3CDTF">2022-01-06T18:41:35Z</dcterms:created>
  <dcterms:modified xsi:type="dcterms:W3CDTF">2024-08-07T14:26:05Z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2022-01-06T18:41:35Z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430a313a-7f64-4e1e-ae8f-0d7d4848b1ed</vt:lpwstr>
  </property>
  <property fmtid="{D5CDD505-2E9C-101B-9397-08002B2CF9AE}" pid="8" name="MSIP_Label_a0f89cb5-682d-4be4-b0e0-739c9b4a93d4_ContentBits">
    <vt:lpwstr>0</vt:lpwstr>
  </property>
  <property fmtid="{D5CDD505-2E9C-101B-9397-08002B2CF9AE}" pid="9" name="ContentTypeId">
    <vt:lpwstr>0x010100C91F698197ECBB459E7DE073A6AA6D20</vt:lpwstr>
  </property>
  <property fmtid="{D5CDD505-2E9C-101B-9397-08002B2CF9AE}" pid="10" name="TaxKeyword">
    <vt:lpwstr/>
  </property>
  <property fmtid="{D5CDD505-2E9C-101B-9397-08002B2CF9AE}" pid="11" name="MediaServiceImageTags">
    <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SharedWithUsers">
    <vt:lpwstr>637;#Reyes, Vincent;#1465;#Akella, Chirag</vt:lpwstr>
  </property>
</Properties>
</file>